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notesMasterIdLst>
    <p:notesMasterId r:id="rId18"/>
  </p:notesMasterIdLst>
  <p:handoutMasterIdLst>
    <p:handoutMasterId r:id="rId19"/>
  </p:handoutMasterIdLst>
  <p:sldIdLst>
    <p:sldId id="769" r:id="rId2"/>
    <p:sldId id="1046" r:id="rId3"/>
    <p:sldId id="1043" r:id="rId4"/>
    <p:sldId id="1045" r:id="rId5"/>
    <p:sldId id="1044" r:id="rId6"/>
    <p:sldId id="1052" r:id="rId7"/>
    <p:sldId id="1051" r:id="rId8"/>
    <p:sldId id="1038" r:id="rId9"/>
    <p:sldId id="1039" r:id="rId10"/>
    <p:sldId id="1040" r:id="rId11"/>
    <p:sldId id="1047" r:id="rId12"/>
    <p:sldId id="1049" r:id="rId13"/>
    <p:sldId id="1041" r:id="rId14"/>
    <p:sldId id="1042" r:id="rId15"/>
    <p:sldId id="1050" r:id="rId16"/>
    <p:sldId id="104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000066"/>
    <a:srgbClr val="0033CC"/>
    <a:srgbClr val="3366FF"/>
    <a:srgbClr val="A50021"/>
    <a:srgbClr val="0080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9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EE38A64E-7AC3-4D73-8CB7-1FCFBAA8943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98755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29F36ECF-F4FB-4A84-A10F-DE5A097BFB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68574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D731-E75A-4FF0-B488-759FDD0B828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9FA2C-D772-4AE2-B08E-17A252A85AA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8EDD-23C2-4BC4-A516-47B279E390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B551-2A82-4E16-93D2-E5D0BFBFA5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EECB-5FE2-4667-9018-CF89A156C0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5A035-4115-44E2-A1A4-7794AC4698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DC33-8B23-4D59-8369-528456B2C8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05E4-4B7D-42AD-8C26-60F29C4E7F4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9CD25-CDF3-4447-B11B-CFE3B7D5D2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F0A8-5B65-42D4-BD1E-62BF0A4795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7CA9-18C6-4528-A083-33205FFAF6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8D37F47E-6F46-40CB-8152-1625BC2648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11" r:id="rId1"/>
    <p:sldLayoutId id="2147484504" r:id="rId2"/>
    <p:sldLayoutId id="2147484512" r:id="rId3"/>
    <p:sldLayoutId id="2147484505" r:id="rId4"/>
    <p:sldLayoutId id="2147484506" r:id="rId5"/>
    <p:sldLayoutId id="2147484507" r:id="rId6"/>
    <p:sldLayoutId id="2147484508" r:id="rId7"/>
    <p:sldLayoutId id="2147484513" r:id="rId8"/>
    <p:sldLayoutId id="2147484514" r:id="rId9"/>
    <p:sldLayoutId id="2147484509" r:id="rId10"/>
    <p:sldLayoutId id="21474845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279432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6600" dirty="0">
                <a:solidFill>
                  <a:schemeClr val="accent6">
                    <a:tint val="1000"/>
                  </a:schemeClr>
                </a:solidFill>
              </a:rPr>
              <a:t>聖經與神學基礎</a:t>
            </a:r>
            <a:r>
              <a:rPr lang="en-US" altLang="zh-TW" sz="4000" dirty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4000" dirty="0">
                <a:solidFill>
                  <a:schemeClr val="accent6">
                    <a:tint val="1000"/>
                  </a:schemeClr>
                </a:solidFill>
              </a:rPr>
            </a:br>
            <a:r>
              <a:rPr lang="en-US" altLang="zh-TW" sz="4000" dirty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4000" dirty="0">
                <a:solidFill>
                  <a:schemeClr val="accent6">
                    <a:tint val="1000"/>
                  </a:schemeClr>
                </a:solidFill>
              </a:rPr>
            </a:br>
            <a:r>
              <a:rPr lang="zh-TW" altLang="en-US" sz="7200" dirty="0" smtClean="0">
                <a:solidFill>
                  <a:srgbClr val="FFFF00"/>
                </a:solidFill>
              </a:rPr>
              <a:t>奉獻主題查經</a:t>
            </a:r>
            <a:br>
              <a:rPr lang="zh-TW" altLang="en-US" sz="7200" dirty="0" smtClean="0">
                <a:solidFill>
                  <a:srgbClr val="FFFF00"/>
                </a:solidFill>
              </a:rPr>
            </a:br>
            <a:endParaRPr lang="zh-TW" altLang="en-US" sz="7200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97425"/>
            <a:ext cx="8362950" cy="1800225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altLang="zh-TW" sz="3200" dirty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zh-TW" altLang="en-US" sz="3200" dirty="0"/>
              <a:t>王道仁牧師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altLang="zh-TW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你們必凡事富足，能多多施捨，使人藉着我們而生感謝上帝的心。因為辦這供給的事，不但補聖徒的缺乏，而且使許多人對上帝充滿更多的感謝。 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/>
              <a:t>因為人只要有願做的心，必照他所有的蒙悅納，並不是照他所沒有的</a:t>
            </a:r>
            <a:r>
              <a:rPr lang="zh-TW" altLang="en-US" sz="4000" b="1" dirty="0" smtClean="0"/>
              <a:t>。我</a:t>
            </a:r>
            <a:r>
              <a:rPr lang="zh-TW" altLang="en-US" sz="4000" b="1" dirty="0"/>
              <a:t>不是要別人輕鬆，你們受累，而是要</a:t>
            </a:r>
            <a:r>
              <a:rPr lang="zh-TW" altLang="en-US" sz="4000" b="1"/>
              <a:t>均勻</a:t>
            </a:r>
            <a:r>
              <a:rPr lang="zh-TW" altLang="en-US" sz="4000" b="1" smtClean="0"/>
              <a:t>：就是</a:t>
            </a:r>
            <a:r>
              <a:rPr lang="zh-TW" altLang="en-US" sz="4000" b="1" dirty="0"/>
              <a:t>要你們現在的富餘補他們的不足，使他們的富餘將來也可以補你們的不足，這就均勻了</a:t>
            </a:r>
            <a:r>
              <a:rPr lang="zh-TW" altLang="en-US" sz="4000" b="1" dirty="0" smtClean="0"/>
              <a:t>。如</a:t>
            </a:r>
            <a:r>
              <a:rPr lang="zh-TW" altLang="en-US" sz="4000" b="1" dirty="0"/>
              <a:t>經上所記</a:t>
            </a:r>
            <a:r>
              <a:rPr lang="zh-TW" altLang="en-US" sz="4000" b="1" dirty="0" smtClean="0"/>
              <a:t>：多</a:t>
            </a:r>
            <a:r>
              <a:rPr lang="zh-TW" altLang="en-US" sz="4000" b="1" dirty="0"/>
              <a:t>收的沒有餘</a:t>
            </a:r>
            <a:r>
              <a:rPr lang="zh-TW" altLang="en-US" sz="4000" b="1" dirty="0" smtClean="0"/>
              <a:t>，少</a:t>
            </a:r>
            <a:r>
              <a:rPr lang="zh-TW" altLang="en-US" sz="4000" b="1" dirty="0"/>
              <a:t>收的也沒有缺。</a:t>
            </a:r>
            <a:endParaRPr lang="zh-TW" altLang="en-US" sz="32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哥林多</a:t>
            </a:r>
            <a:r>
              <a:rPr lang="zh-TW" altLang="en-US" sz="4800" dirty="0" smtClean="0">
                <a:latin typeface="+mj-ea"/>
                <a:ea typeface="+mj-ea"/>
              </a:rPr>
              <a:t>後書</a:t>
            </a:r>
            <a:r>
              <a:rPr lang="en-US" altLang="zh-TW" sz="4800" dirty="0" smtClean="0">
                <a:latin typeface="+mj-ea"/>
                <a:ea typeface="+mj-ea"/>
              </a:rPr>
              <a:t>8</a:t>
            </a:r>
            <a:r>
              <a:rPr lang="zh-TW" altLang="en-US" sz="4800" dirty="0" smtClean="0">
                <a:latin typeface="+mj-ea"/>
                <a:ea typeface="+mj-ea"/>
              </a:rPr>
              <a:t>章</a:t>
            </a:r>
            <a:r>
              <a:rPr lang="en-US" altLang="zh-TW" sz="4800" dirty="0" smtClean="0">
                <a:latin typeface="+mj-ea"/>
                <a:ea typeface="+mj-ea"/>
              </a:rPr>
              <a:t>12</a:t>
            </a:r>
            <a:r>
              <a:rPr lang="en-US" altLang="zh-TW" sz="4800" dirty="0" smtClean="0">
                <a:latin typeface="+mj-ea"/>
                <a:ea typeface="+mj-ea"/>
              </a:rPr>
              <a:t>-15</a:t>
            </a:r>
            <a:r>
              <a:rPr lang="zh-TW" altLang="en-US" sz="4800" dirty="0" smtClean="0">
                <a:latin typeface="+mj-ea"/>
                <a:ea typeface="+mj-ea"/>
              </a:rPr>
              <a:t>節</a:t>
            </a: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03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哥林多後書小結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上帝賜福奉獻的人，物質或屬靈</a:t>
            </a:r>
            <a:endParaRPr lang="en-US" altLang="zh-TW" sz="4000" dirty="0" smtClean="0"/>
          </a:p>
          <a:p>
            <a:r>
              <a:rPr lang="zh-TW" altLang="en-US" sz="4000" dirty="0" smtClean="0"/>
              <a:t>物質的福氣是為了繼續行善</a:t>
            </a:r>
            <a:endParaRPr lang="en-US" altLang="zh-TW" sz="4000" dirty="0" smtClean="0"/>
          </a:p>
          <a:p>
            <a:r>
              <a:rPr lang="zh-TW" altLang="en-US" sz="4000" dirty="0" smtClean="0"/>
              <a:t>賜福不保證永遠物質富足</a:t>
            </a:r>
            <a:endParaRPr lang="en-US" altLang="zh-TW" sz="4000" dirty="0" smtClean="0"/>
          </a:p>
          <a:p>
            <a:r>
              <a:rPr lang="zh-TW" altLang="en-US" sz="4000" dirty="0" smtClean="0"/>
              <a:t>奉獻要照自己力量並且甘心樂意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133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西門看見使徒一按手，就有聖靈賜下，就拿錢給使徒，說：「請把這權柄也給我，使我手按着誰，誰就可以領受聖靈。」 </a:t>
            </a:r>
            <a:endParaRPr lang="zh-TW" altLang="en-US" sz="32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使徒行傳</a:t>
            </a:r>
            <a:r>
              <a:rPr lang="en-US" altLang="zh-TW" sz="4800" dirty="0" smtClean="0">
                <a:latin typeface="+mj-ea"/>
                <a:ea typeface="+mj-ea"/>
              </a:rPr>
              <a:t>8</a:t>
            </a:r>
            <a:r>
              <a:rPr lang="zh-TW" altLang="en-US" sz="4800" dirty="0" smtClean="0">
                <a:latin typeface="+mj-ea"/>
                <a:ea typeface="+mj-ea"/>
              </a:rPr>
              <a:t>章</a:t>
            </a:r>
            <a:r>
              <a:rPr lang="en-US" altLang="zh-TW" sz="4800" dirty="0" smtClean="0">
                <a:latin typeface="+mj-ea"/>
                <a:ea typeface="+mj-ea"/>
              </a:rPr>
              <a:t>18-23</a:t>
            </a:r>
            <a:r>
              <a:rPr lang="zh-TW" altLang="en-US" sz="4800" dirty="0" smtClean="0">
                <a:latin typeface="+mj-ea"/>
                <a:ea typeface="+mj-ea"/>
              </a:rPr>
              <a:t>節</a:t>
            </a: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4000" b="1" dirty="0" smtClean="0"/>
              <a:t>彼得對他說：「你的銀子和你一同滅亡吧！因為你想上帝的恩賜是可以用錢買的。你在這道上無份無關；因為你在上帝面前心懷不正。你要為你這樣的惡而悔改，祈求主，或者你心裏的意念可得赦免。我看出你正在苦膽之中，被不義捆綁着。」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使徒行傳小結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奉獻並非買上帝的恩賜</a:t>
            </a:r>
            <a:endParaRPr lang="en-US" altLang="zh-TW" sz="4000" dirty="0" smtClean="0"/>
          </a:p>
          <a:p>
            <a:r>
              <a:rPr lang="zh-TW" altLang="en-US" sz="4000" dirty="0" smtClean="0"/>
              <a:t>心態和關係比外在更重要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0468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討論問題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 smtClean="0"/>
              <a:t>是否有奉獻後上帝賜福的經驗？</a:t>
            </a:r>
            <a:endParaRPr lang="en-US" altLang="zh-TW" sz="4800" dirty="0" smtClean="0"/>
          </a:p>
          <a:p>
            <a:r>
              <a:rPr lang="zh-TW" altLang="en-US" sz="4800" dirty="0" smtClean="0"/>
              <a:t>是否有奉獻後期待上帝賜福卻落空的經驗？</a:t>
            </a:r>
            <a:endParaRPr lang="en-US" altLang="zh-TW" sz="4800" dirty="0" smtClean="0"/>
          </a:p>
          <a:p>
            <a:r>
              <a:rPr lang="zh-TW" altLang="en-US" sz="4800" dirty="0"/>
              <a:t>你</a:t>
            </a:r>
            <a:r>
              <a:rPr lang="zh-TW" altLang="en-US" sz="4800" dirty="0" smtClean="0"/>
              <a:t>覺得從經文來看，什麼是正確的奉獻的心態？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2773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dirty="0"/>
              <a:t>奉獻</a:t>
            </a:r>
            <a:r>
              <a:rPr lang="zh-TW" altLang="en-US" sz="6000" dirty="0" smtClean="0"/>
              <a:t>是否要期待上帝賜福？</a:t>
            </a:r>
            <a:endParaRPr lang="en-US" altLang="zh-TW" sz="6000" dirty="0" smtClean="0"/>
          </a:p>
          <a:p>
            <a:r>
              <a:rPr lang="zh-TW" altLang="en-US" sz="6000" dirty="0"/>
              <a:t>上帝的賜福</a:t>
            </a:r>
            <a:r>
              <a:rPr lang="zh-TW" altLang="en-US" sz="6000" dirty="0" smtClean="0"/>
              <a:t>是屬靈或物質的？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40655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從你們祖先的日子以來，你們就偏離我的律例而不遵守。現在你們要轉向我，我就轉向你們。這是萬軍之耶和華說的。你們卻說：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我們如何轉向呢？</a:t>
            </a:r>
            <a:r>
              <a:rPr lang="en-US" altLang="zh-TW" sz="4000" b="1" dirty="0" smtClean="0"/>
              <a:t>』 </a:t>
            </a:r>
            <a:endParaRPr lang="zh-TW" altLang="en-US" sz="32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瑪拉基書</a:t>
            </a:r>
            <a:r>
              <a:rPr lang="en-US" altLang="zh-TW" sz="4800" dirty="0" smtClean="0">
                <a:latin typeface="+mj-ea"/>
                <a:ea typeface="+mj-ea"/>
              </a:rPr>
              <a:t>3</a:t>
            </a:r>
            <a:r>
              <a:rPr lang="zh-TW" altLang="en-US" sz="4800" dirty="0" smtClean="0">
                <a:latin typeface="+mj-ea"/>
                <a:ea typeface="+mj-ea"/>
              </a:rPr>
              <a:t>章</a:t>
            </a:r>
            <a:r>
              <a:rPr lang="en-US" altLang="zh-TW" sz="4800" dirty="0" smtClean="0">
                <a:latin typeface="+mj-ea"/>
                <a:ea typeface="+mj-ea"/>
              </a:rPr>
              <a:t>7-12</a:t>
            </a:r>
            <a:r>
              <a:rPr lang="zh-TW" altLang="en-US" sz="4800" dirty="0" smtClean="0">
                <a:latin typeface="+mj-ea"/>
                <a:ea typeface="+mj-ea"/>
              </a:rPr>
              <a:t>節</a:t>
            </a: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人豈可搶奪上帝呢？你們竟搶奪我！你們卻說：</a:t>
            </a:r>
            <a:r>
              <a:rPr lang="en-US" altLang="zh-TW" sz="4000" b="1" dirty="0" smtClean="0"/>
              <a:t>『</a:t>
            </a:r>
            <a:r>
              <a:rPr lang="zh-TW" altLang="en-US" sz="4000" b="1" dirty="0" smtClean="0"/>
              <a:t>我們在何事上搶奪你呢？</a:t>
            </a:r>
            <a:r>
              <a:rPr lang="en-US" altLang="zh-TW" sz="4000" b="1" dirty="0" smtClean="0"/>
              <a:t>』</a:t>
            </a:r>
            <a:r>
              <a:rPr lang="zh-TW" altLang="en-US" sz="4000" b="1" dirty="0" smtClean="0"/>
              <a:t>其實就是在你們當納的十分之一奉獻和當獻的供物上。因你們全國上下都搶奪我的供物，詛咒就臨到你們身上。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你們要將當納的十分之一全然送入倉庫，使我家有糧，以此試試我，是否為你們敞開天上的窗戶，傾福與你們，甚至無處可容。這是萬軍之耶和華說的。 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/>
              <a:t>我必為你們斥責</a:t>
            </a:r>
            <a:r>
              <a:rPr lang="zh-TW" altLang="en-US" sz="4000" b="1" dirty="0" smtClean="0"/>
              <a:t>蝗蟲，</a:t>
            </a:r>
            <a:r>
              <a:rPr lang="zh-TW" altLang="en-US" sz="4000" b="1" dirty="0"/>
              <a:t>不容牠毀壞你們的土產。你們田間的葡萄樹，果實未熟以先也不會掉落。這是萬軍之耶和華說的</a:t>
            </a:r>
            <a:r>
              <a:rPr lang="zh-TW" altLang="en-US" sz="4000" b="1" dirty="0" smtClean="0"/>
              <a:t>。萬國</a:t>
            </a:r>
            <a:r>
              <a:rPr lang="zh-TW" altLang="en-US" sz="4000" b="1" dirty="0"/>
              <a:t>必稱你們為有福的，因你們必成為喜樂之地。這是萬軍之耶和華說的。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85843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瑪拉基書小結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十分之一奉獻對以色列人來說是應該的，沒做到應該悔改轉向上帝</a:t>
            </a:r>
            <a:endParaRPr lang="en-US" altLang="zh-TW" sz="4000" dirty="0" smtClean="0"/>
          </a:p>
          <a:p>
            <a:r>
              <a:rPr lang="zh-TW" altLang="en-US" sz="4000" dirty="0" smtClean="0"/>
              <a:t>奉獻帶來福氣和喜樂，物質或屬靈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197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還有一點：「少種的少收；多種的多收。」各人要隨心所願，不要為難，不要勉強，因為上帝愛樂捐的人。上帝能將各樣的恩惠多多加給你們，使你們凡事常常充足，能多做各樣善事。</a:t>
            </a:r>
            <a:endParaRPr lang="zh-TW" altLang="en-US" sz="32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哥林多後書</a:t>
            </a:r>
            <a:r>
              <a:rPr lang="en-US" altLang="zh-TW" sz="4800" dirty="0" smtClean="0">
                <a:latin typeface="+mj-ea"/>
                <a:ea typeface="+mj-ea"/>
              </a:rPr>
              <a:t>9</a:t>
            </a:r>
            <a:r>
              <a:rPr lang="zh-TW" altLang="en-US" sz="4800" dirty="0" smtClean="0">
                <a:latin typeface="+mj-ea"/>
                <a:ea typeface="+mj-ea"/>
              </a:rPr>
              <a:t>章</a:t>
            </a:r>
            <a:r>
              <a:rPr lang="en-US" altLang="zh-TW" sz="4800" dirty="0" smtClean="0">
                <a:latin typeface="+mj-ea"/>
                <a:ea typeface="+mj-ea"/>
              </a:rPr>
              <a:t>6-12</a:t>
            </a:r>
            <a:r>
              <a:rPr lang="zh-TW" altLang="en-US" sz="4800" dirty="0" smtClean="0">
                <a:latin typeface="+mj-ea"/>
                <a:ea typeface="+mj-ea"/>
              </a:rPr>
              <a:t>節</a:t>
            </a: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4000" b="1" dirty="0" smtClean="0"/>
              <a:t>如經上所記：「他施捨，賙濟貧窮；</a:t>
            </a:r>
            <a:br>
              <a:rPr lang="zh-TW" altLang="en-US" sz="4000" b="1" dirty="0" smtClean="0"/>
            </a:br>
            <a:r>
              <a:rPr lang="zh-TW" altLang="en-US" sz="4000" b="1" dirty="0" smtClean="0"/>
              <a:t>他的義行存到永遠。」那賜種子給撒種的，賜糧食給人吃的，必多多加給你們種地的種子，又增添你們仁義的果子。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茅草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茅草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68638</TotalTime>
  <Words>723</Words>
  <Application>Microsoft Office PowerPoint</Application>
  <PresentationFormat>如螢幕大小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茅草</vt:lpstr>
      <vt:lpstr>聖經與神學基礎  奉獻主題查經 </vt:lpstr>
      <vt:lpstr>投影片 2</vt:lpstr>
      <vt:lpstr>瑪拉基書3章7-12節</vt:lpstr>
      <vt:lpstr>投影片 4</vt:lpstr>
      <vt:lpstr>投影片 5</vt:lpstr>
      <vt:lpstr>投影片 6</vt:lpstr>
      <vt:lpstr>瑪拉基書小結</vt:lpstr>
      <vt:lpstr>哥林多後書9章6-12節</vt:lpstr>
      <vt:lpstr>投影片 9</vt:lpstr>
      <vt:lpstr>投影片 10</vt:lpstr>
      <vt:lpstr>哥林多後書8章12-15節</vt:lpstr>
      <vt:lpstr>哥林多後書小結</vt:lpstr>
      <vt:lpstr>使徒行傳8章18-23節</vt:lpstr>
      <vt:lpstr>投影片 14</vt:lpstr>
      <vt:lpstr>使徒行傳小結</vt:lpstr>
      <vt:lpstr>討論問題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Renal Fialure and Sepsis</dc:title>
  <dc:creator>道仁</dc:creator>
  <cp:lastModifiedBy>user</cp:lastModifiedBy>
  <cp:revision>1054</cp:revision>
  <dcterms:created xsi:type="dcterms:W3CDTF">1601-01-01T00:00:00Z</dcterms:created>
  <dcterms:modified xsi:type="dcterms:W3CDTF">2018-12-05T06:26:30Z</dcterms:modified>
</cp:coreProperties>
</file>