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23" r:id="rId1"/>
  </p:sldMasterIdLst>
  <p:notesMasterIdLst>
    <p:notesMasterId r:id="rId18"/>
  </p:notesMasterIdLst>
  <p:handoutMasterIdLst>
    <p:handoutMasterId r:id="rId19"/>
  </p:handoutMasterIdLst>
  <p:sldIdLst>
    <p:sldId id="769" r:id="rId2"/>
    <p:sldId id="1046" r:id="rId3"/>
    <p:sldId id="1043" r:id="rId4"/>
    <p:sldId id="1045" r:id="rId5"/>
    <p:sldId id="1044" r:id="rId6"/>
    <p:sldId id="1052" r:id="rId7"/>
    <p:sldId id="1051" r:id="rId8"/>
    <p:sldId id="1038" r:id="rId9"/>
    <p:sldId id="1039" r:id="rId10"/>
    <p:sldId id="1040" r:id="rId11"/>
    <p:sldId id="1047" r:id="rId12"/>
    <p:sldId id="1049" r:id="rId13"/>
    <p:sldId id="1041" r:id="rId14"/>
    <p:sldId id="1042" r:id="rId15"/>
    <p:sldId id="1050" r:id="rId16"/>
    <p:sldId id="1048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 Black" pitchFamily="34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 Black" pitchFamily="34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 Black" pitchFamily="34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 Black" pitchFamily="34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 Black" pitchFamily="34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 Black" pitchFamily="34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 Black" pitchFamily="34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 Black" pitchFamily="34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 Black" pitchFamily="34" charset="0"/>
        <a:ea typeface="新細明體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F00"/>
    <a:srgbClr val="000066"/>
    <a:srgbClr val="0033CC"/>
    <a:srgbClr val="3366FF"/>
    <a:srgbClr val="A50021"/>
    <a:srgbClr val="008000"/>
    <a:srgbClr val="CC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69" autoAdjust="0"/>
    <p:restoredTop sz="94643" autoAdjust="0"/>
  </p:normalViewPr>
  <p:slideViewPr>
    <p:cSldViewPr>
      <p:cViewPr varScale="1">
        <p:scale>
          <a:sx n="105" d="100"/>
          <a:sy n="105" d="100"/>
        </p:scale>
        <p:origin x="-177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020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  <a:ea typeface="新細明體" pitchFamily="18" charset="-120"/>
              </a:defRPr>
            </a:lvl1pPr>
          </a:lstStyle>
          <a:p>
            <a:pPr>
              <a:defRPr/>
            </a:pPr>
            <a:fld id="{EE38A64E-7AC3-4D73-8CB7-1FCFBAA8943E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8987558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7412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按一下以編輯母片文字樣式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  <a:ea typeface="新細明體" pitchFamily="18" charset="-120"/>
              </a:defRPr>
            </a:lvl1pPr>
          </a:lstStyle>
          <a:p>
            <a:pPr>
              <a:defRPr/>
            </a:pPr>
            <a:fld id="{29F36ECF-F4FB-4A84-A10F-DE5A097BFB92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30685749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94"/>
          <p:cNvGrpSpPr>
            <a:grpSpLocks/>
          </p:cNvGrpSpPr>
          <p:nvPr/>
        </p:nvGrpSpPr>
        <p:grpSpPr bwMode="auto">
          <a:xfrm>
            <a:off x="0" y="-30163"/>
            <a:ext cx="9067800" cy="6889751"/>
            <a:chOff x="0" y="-30477"/>
            <a:chExt cx="9067800" cy="6889273"/>
          </a:xfrm>
        </p:grpSpPr>
        <p:cxnSp>
          <p:nvCxnSpPr>
            <p:cNvPr id="5" name="Straight Connector 109"/>
            <p:cNvCxnSpPr/>
            <p:nvPr/>
          </p:nvCxnSpPr>
          <p:spPr>
            <a:xfrm rot="16200000" flipH="1">
              <a:off x="-1447562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176"/>
            <p:cNvCxnSpPr/>
            <p:nvPr/>
          </p:nvCxnSpPr>
          <p:spPr>
            <a:xfrm rot="16200000" flipH="1">
              <a:off x="-1638062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177"/>
            <p:cNvCxnSpPr/>
            <p:nvPr/>
          </p:nvCxnSpPr>
          <p:spPr>
            <a:xfrm rot="5400000">
              <a:off x="-1485662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180"/>
            <p:cNvCxnSpPr/>
            <p:nvPr/>
          </p:nvCxnSpPr>
          <p:spPr>
            <a:xfrm rot="5400000">
              <a:off x="-3238262" y="3314146"/>
              <a:ext cx="6857524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181"/>
            <p:cNvCxnSpPr/>
            <p:nvPr/>
          </p:nvCxnSpPr>
          <p:spPr>
            <a:xfrm rot="16200000" flipH="1">
              <a:off x="-3314462" y="3314146"/>
              <a:ext cx="6857524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182"/>
            <p:cNvCxnSpPr/>
            <p:nvPr/>
          </p:nvCxnSpPr>
          <p:spPr>
            <a:xfrm rot="16200000" flipH="1">
              <a:off x="-1371362" y="2971246"/>
              <a:ext cx="6857524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83"/>
            <p:cNvCxnSpPr/>
            <p:nvPr/>
          </p:nvCxnSpPr>
          <p:spPr>
            <a:xfrm rot="16200000" flipH="1">
              <a:off x="-2819162" y="3199846"/>
              <a:ext cx="6857524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84"/>
            <p:cNvCxnSpPr/>
            <p:nvPr/>
          </p:nvCxnSpPr>
          <p:spPr>
            <a:xfrm rot="5400000">
              <a:off x="-2704862" y="3237946"/>
              <a:ext cx="6857524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85"/>
            <p:cNvCxnSpPr/>
            <p:nvPr/>
          </p:nvCxnSpPr>
          <p:spPr>
            <a:xfrm rot="16200000" flipH="1">
              <a:off x="-2133362" y="3199846"/>
              <a:ext cx="6857524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86"/>
            <p:cNvCxnSpPr/>
            <p:nvPr/>
          </p:nvCxnSpPr>
          <p:spPr>
            <a:xfrm rot="16200000" flipH="1">
              <a:off x="-3123962" y="3276046"/>
              <a:ext cx="6857524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87"/>
            <p:cNvCxnSpPr/>
            <p:nvPr/>
          </p:nvCxnSpPr>
          <p:spPr>
            <a:xfrm rot="16200000" flipH="1">
              <a:off x="-1828562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88"/>
            <p:cNvCxnSpPr/>
            <p:nvPr/>
          </p:nvCxnSpPr>
          <p:spPr>
            <a:xfrm rot="16200000" flipH="1">
              <a:off x="-2819162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89"/>
            <p:cNvCxnSpPr/>
            <p:nvPr/>
          </p:nvCxnSpPr>
          <p:spPr>
            <a:xfrm rot="16200000" flipH="1">
              <a:off x="-2438162" y="3123646"/>
              <a:ext cx="6857524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64"/>
            <p:cNvCxnSpPr/>
            <p:nvPr/>
          </p:nvCxnSpPr>
          <p:spPr>
            <a:xfrm rot="5400000">
              <a:off x="-1731724" y="2722008"/>
              <a:ext cx="6857524" cy="1412875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65"/>
            <p:cNvCxnSpPr/>
            <p:nvPr/>
          </p:nvCxnSpPr>
          <p:spPr>
            <a:xfrm rot="5400000">
              <a:off x="-1141968" y="3276840"/>
              <a:ext cx="6857524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68"/>
            <p:cNvCxnSpPr/>
            <p:nvPr/>
          </p:nvCxnSpPr>
          <p:spPr>
            <a:xfrm rot="5400000">
              <a:off x="-914162" y="3276046"/>
              <a:ext cx="6857524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172"/>
            <p:cNvCxnSpPr/>
            <p:nvPr/>
          </p:nvCxnSpPr>
          <p:spPr>
            <a:xfrm rot="5400000">
              <a:off x="-1855549" y="3226833"/>
              <a:ext cx="6857524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120"/>
            <p:cNvCxnSpPr/>
            <p:nvPr/>
          </p:nvCxnSpPr>
          <p:spPr>
            <a:xfrm rot="16200000" flipH="1">
              <a:off x="-2642949" y="3252233"/>
              <a:ext cx="6857524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144"/>
            <p:cNvCxnSpPr/>
            <p:nvPr/>
          </p:nvCxnSpPr>
          <p:spPr>
            <a:xfrm rot="16200000" flipH="1">
              <a:off x="-1953974" y="3325258"/>
              <a:ext cx="6857524" cy="206375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107"/>
            <p:cNvCxnSpPr/>
            <p:nvPr/>
          </p:nvCxnSpPr>
          <p:spPr>
            <a:xfrm rot="16200000" flipH="1">
              <a:off x="-2361962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08"/>
            <p:cNvCxnSpPr/>
            <p:nvPr/>
          </p:nvCxnSpPr>
          <p:spPr>
            <a:xfrm rot="16200000" flipH="1">
              <a:off x="-2133362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09"/>
            <p:cNvCxnSpPr/>
            <p:nvPr/>
          </p:nvCxnSpPr>
          <p:spPr>
            <a:xfrm rot="16200000" flipH="1">
              <a:off x="10670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10"/>
            <p:cNvCxnSpPr/>
            <p:nvPr/>
          </p:nvCxnSpPr>
          <p:spPr>
            <a:xfrm rot="16200000" flipH="1">
              <a:off x="8765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11"/>
            <p:cNvCxnSpPr/>
            <p:nvPr/>
          </p:nvCxnSpPr>
          <p:spPr>
            <a:xfrm rot="5400000">
              <a:off x="1028938" y="3237946"/>
              <a:ext cx="6857524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12"/>
            <p:cNvCxnSpPr/>
            <p:nvPr/>
          </p:nvCxnSpPr>
          <p:spPr>
            <a:xfrm rot="5400000">
              <a:off x="-723662" y="3314146"/>
              <a:ext cx="6857524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13"/>
            <p:cNvCxnSpPr/>
            <p:nvPr/>
          </p:nvCxnSpPr>
          <p:spPr>
            <a:xfrm rot="16200000" flipH="1">
              <a:off x="-799862" y="3314146"/>
              <a:ext cx="6857524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214"/>
            <p:cNvCxnSpPr/>
            <p:nvPr/>
          </p:nvCxnSpPr>
          <p:spPr>
            <a:xfrm rot="5400000">
              <a:off x="-152161" y="3428446"/>
              <a:ext cx="6857524" cy="3175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215"/>
            <p:cNvCxnSpPr/>
            <p:nvPr/>
          </p:nvCxnSpPr>
          <p:spPr>
            <a:xfrm rot="16200000" flipH="1">
              <a:off x="-304562" y="3199846"/>
              <a:ext cx="6857524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216"/>
            <p:cNvCxnSpPr/>
            <p:nvPr/>
          </p:nvCxnSpPr>
          <p:spPr>
            <a:xfrm rot="5400000">
              <a:off x="-190262" y="3237946"/>
              <a:ext cx="6857524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217"/>
            <p:cNvCxnSpPr/>
            <p:nvPr/>
          </p:nvCxnSpPr>
          <p:spPr>
            <a:xfrm rot="16200000" flipH="1">
              <a:off x="381238" y="3199846"/>
              <a:ext cx="6857524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218"/>
            <p:cNvCxnSpPr/>
            <p:nvPr/>
          </p:nvCxnSpPr>
          <p:spPr>
            <a:xfrm rot="16200000" flipH="1">
              <a:off x="-609362" y="3276046"/>
              <a:ext cx="6857524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219"/>
            <p:cNvCxnSpPr/>
            <p:nvPr/>
          </p:nvCxnSpPr>
          <p:spPr>
            <a:xfrm rot="16200000" flipH="1">
              <a:off x="686038" y="3352246"/>
              <a:ext cx="6857524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220"/>
            <p:cNvCxnSpPr/>
            <p:nvPr/>
          </p:nvCxnSpPr>
          <p:spPr>
            <a:xfrm rot="16200000" flipH="1">
              <a:off x="-304562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221"/>
            <p:cNvCxnSpPr/>
            <p:nvPr/>
          </p:nvCxnSpPr>
          <p:spPr>
            <a:xfrm rot="5400000">
              <a:off x="-1028462" y="3314146"/>
              <a:ext cx="6857524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222"/>
            <p:cNvCxnSpPr/>
            <p:nvPr/>
          </p:nvCxnSpPr>
          <p:spPr>
            <a:xfrm rot="5400000">
              <a:off x="782876" y="2722008"/>
              <a:ext cx="6857524" cy="1412875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223"/>
            <p:cNvCxnSpPr/>
            <p:nvPr/>
          </p:nvCxnSpPr>
          <p:spPr>
            <a:xfrm rot="5400000">
              <a:off x="1372632" y="3276840"/>
              <a:ext cx="6857524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224"/>
            <p:cNvCxnSpPr/>
            <p:nvPr/>
          </p:nvCxnSpPr>
          <p:spPr>
            <a:xfrm rot="5400000">
              <a:off x="16004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225"/>
            <p:cNvCxnSpPr/>
            <p:nvPr/>
          </p:nvCxnSpPr>
          <p:spPr>
            <a:xfrm rot="5400000">
              <a:off x="659051" y="3226833"/>
              <a:ext cx="6857524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226"/>
            <p:cNvCxnSpPr/>
            <p:nvPr/>
          </p:nvCxnSpPr>
          <p:spPr>
            <a:xfrm rot="16200000" flipH="1">
              <a:off x="-128349" y="3252233"/>
              <a:ext cx="6857524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227"/>
            <p:cNvCxnSpPr/>
            <p:nvPr/>
          </p:nvCxnSpPr>
          <p:spPr>
            <a:xfrm rot="16200000" flipH="1">
              <a:off x="560626" y="3325258"/>
              <a:ext cx="6857524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228"/>
            <p:cNvCxnSpPr/>
            <p:nvPr/>
          </p:nvCxnSpPr>
          <p:spPr>
            <a:xfrm rot="16200000" flipH="1">
              <a:off x="1526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229"/>
            <p:cNvCxnSpPr/>
            <p:nvPr/>
          </p:nvCxnSpPr>
          <p:spPr>
            <a:xfrm rot="16200000" flipH="1">
              <a:off x="381238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236"/>
            <p:cNvCxnSpPr/>
            <p:nvPr/>
          </p:nvCxnSpPr>
          <p:spPr>
            <a:xfrm rot="16200000" flipH="1">
              <a:off x="2743438" y="3352246"/>
              <a:ext cx="6857524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237"/>
            <p:cNvCxnSpPr/>
            <p:nvPr/>
          </p:nvCxnSpPr>
          <p:spPr>
            <a:xfrm rot="16200000" flipH="1">
              <a:off x="20957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238"/>
            <p:cNvCxnSpPr/>
            <p:nvPr/>
          </p:nvCxnSpPr>
          <p:spPr>
            <a:xfrm rot="5400000">
              <a:off x="27053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239"/>
            <p:cNvCxnSpPr/>
            <p:nvPr/>
          </p:nvCxnSpPr>
          <p:spPr>
            <a:xfrm rot="5400000">
              <a:off x="1829038" y="3276046"/>
              <a:ext cx="6857524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240"/>
            <p:cNvCxnSpPr/>
            <p:nvPr/>
          </p:nvCxnSpPr>
          <p:spPr>
            <a:xfrm rot="16200000" flipH="1">
              <a:off x="1067038" y="3199846"/>
              <a:ext cx="6857524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241"/>
            <p:cNvCxnSpPr/>
            <p:nvPr/>
          </p:nvCxnSpPr>
          <p:spPr>
            <a:xfrm rot="16200000" flipH="1">
              <a:off x="23624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242"/>
            <p:cNvCxnSpPr/>
            <p:nvPr/>
          </p:nvCxnSpPr>
          <p:spPr>
            <a:xfrm rot="5400000">
              <a:off x="2646601" y="2722008"/>
              <a:ext cx="6857524" cy="1412875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243"/>
            <p:cNvCxnSpPr/>
            <p:nvPr/>
          </p:nvCxnSpPr>
          <p:spPr>
            <a:xfrm rot="5400000">
              <a:off x="3049032" y="3276840"/>
              <a:ext cx="6857524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244"/>
            <p:cNvCxnSpPr/>
            <p:nvPr/>
          </p:nvCxnSpPr>
          <p:spPr>
            <a:xfrm rot="5400000">
              <a:off x="2895838" y="3276046"/>
              <a:ext cx="6857524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245"/>
            <p:cNvCxnSpPr/>
            <p:nvPr/>
          </p:nvCxnSpPr>
          <p:spPr>
            <a:xfrm rot="5400000">
              <a:off x="2389426" y="3226833"/>
              <a:ext cx="6857524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246"/>
            <p:cNvCxnSpPr/>
            <p:nvPr/>
          </p:nvCxnSpPr>
          <p:spPr>
            <a:xfrm rot="16200000" flipH="1">
              <a:off x="2237026" y="3325258"/>
              <a:ext cx="6857524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247"/>
            <p:cNvCxnSpPr/>
            <p:nvPr/>
          </p:nvCxnSpPr>
          <p:spPr>
            <a:xfrm rot="16200000" flipH="1">
              <a:off x="17528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248"/>
            <p:cNvCxnSpPr/>
            <p:nvPr/>
          </p:nvCxnSpPr>
          <p:spPr>
            <a:xfrm rot="16200000" flipH="1">
              <a:off x="1981438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249"/>
            <p:cNvCxnSpPr/>
            <p:nvPr/>
          </p:nvCxnSpPr>
          <p:spPr>
            <a:xfrm rot="5400000">
              <a:off x="3467338" y="3314146"/>
              <a:ext cx="6857524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250"/>
            <p:cNvCxnSpPr/>
            <p:nvPr/>
          </p:nvCxnSpPr>
          <p:spPr>
            <a:xfrm rot="16200000" flipH="1">
              <a:off x="3467338" y="3314146"/>
              <a:ext cx="6857524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251"/>
            <p:cNvCxnSpPr/>
            <p:nvPr/>
          </p:nvCxnSpPr>
          <p:spPr>
            <a:xfrm rot="5400000">
              <a:off x="4038839" y="3428446"/>
              <a:ext cx="6857524" cy="3175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252"/>
            <p:cNvCxnSpPr/>
            <p:nvPr/>
          </p:nvCxnSpPr>
          <p:spPr>
            <a:xfrm rot="16200000" flipH="1">
              <a:off x="3886438" y="3199846"/>
              <a:ext cx="6857524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253"/>
            <p:cNvCxnSpPr/>
            <p:nvPr/>
          </p:nvCxnSpPr>
          <p:spPr>
            <a:xfrm rot="5400000">
              <a:off x="4000738" y="3237946"/>
              <a:ext cx="6857524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254"/>
            <p:cNvCxnSpPr/>
            <p:nvPr/>
          </p:nvCxnSpPr>
          <p:spPr>
            <a:xfrm rot="16200000" flipH="1">
              <a:off x="4572238" y="3199846"/>
              <a:ext cx="6857524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256"/>
            <p:cNvCxnSpPr/>
            <p:nvPr/>
          </p:nvCxnSpPr>
          <p:spPr>
            <a:xfrm rot="16200000" flipH="1">
              <a:off x="3734038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257"/>
            <p:cNvCxnSpPr/>
            <p:nvPr/>
          </p:nvCxnSpPr>
          <p:spPr>
            <a:xfrm rot="5400000">
              <a:off x="3619738" y="3314146"/>
              <a:ext cx="6857524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258"/>
            <p:cNvCxnSpPr/>
            <p:nvPr/>
          </p:nvCxnSpPr>
          <p:spPr>
            <a:xfrm rot="16200000" flipH="1">
              <a:off x="4215051" y="3252233"/>
              <a:ext cx="6857524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259"/>
            <p:cNvCxnSpPr/>
            <p:nvPr/>
          </p:nvCxnSpPr>
          <p:spPr>
            <a:xfrm rot="16200000" flipH="1">
              <a:off x="4751626" y="3325258"/>
              <a:ext cx="6857524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260"/>
            <p:cNvCxnSpPr/>
            <p:nvPr/>
          </p:nvCxnSpPr>
          <p:spPr>
            <a:xfrm rot="16200000" flipH="1">
              <a:off x="43436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261"/>
            <p:cNvCxnSpPr/>
            <p:nvPr/>
          </p:nvCxnSpPr>
          <p:spPr>
            <a:xfrm rot="16200000" flipH="1">
              <a:off x="4572238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263"/>
            <p:cNvCxnSpPr/>
            <p:nvPr/>
          </p:nvCxnSpPr>
          <p:spPr>
            <a:xfrm rot="16200000" flipH="1">
              <a:off x="52580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264"/>
            <p:cNvCxnSpPr/>
            <p:nvPr/>
          </p:nvCxnSpPr>
          <p:spPr>
            <a:xfrm rot="16200000" flipH="1">
              <a:off x="50675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265"/>
            <p:cNvCxnSpPr/>
            <p:nvPr/>
          </p:nvCxnSpPr>
          <p:spPr>
            <a:xfrm rot="5400000">
              <a:off x="5219938" y="3237946"/>
              <a:ext cx="6857524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266"/>
            <p:cNvCxnSpPr/>
            <p:nvPr/>
          </p:nvCxnSpPr>
          <p:spPr>
            <a:xfrm rot="16200000" flipH="1">
              <a:off x="48770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267"/>
            <p:cNvCxnSpPr/>
            <p:nvPr/>
          </p:nvCxnSpPr>
          <p:spPr>
            <a:xfrm rot="5400000">
              <a:off x="5528707" y="3318116"/>
              <a:ext cx="6887685" cy="1905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269"/>
            <p:cNvCxnSpPr/>
            <p:nvPr/>
          </p:nvCxnSpPr>
          <p:spPr>
            <a:xfrm rot="5400000">
              <a:off x="4850051" y="3226833"/>
              <a:ext cx="6857524" cy="403225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270"/>
            <p:cNvCxnSpPr/>
            <p:nvPr/>
          </p:nvCxnSpPr>
          <p:spPr>
            <a:xfrm rot="16200000" flipH="1">
              <a:off x="4751626" y="3325258"/>
              <a:ext cx="6857524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277"/>
            <p:cNvCxnSpPr/>
            <p:nvPr/>
          </p:nvCxnSpPr>
          <p:spPr>
            <a:xfrm rot="5400000">
              <a:off x="5562839" y="3428446"/>
              <a:ext cx="6857524" cy="3175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282"/>
            <p:cNvCxnSpPr/>
            <p:nvPr/>
          </p:nvCxnSpPr>
          <p:spPr>
            <a:xfrm rot="5400000">
              <a:off x="2552938" y="3390346"/>
              <a:ext cx="6857524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288"/>
            <p:cNvCxnSpPr/>
            <p:nvPr/>
          </p:nvCxnSpPr>
          <p:spPr>
            <a:xfrm rot="16200000" flipH="1">
              <a:off x="3048238" y="3352246"/>
              <a:ext cx="6857524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291"/>
            <p:cNvCxnSpPr/>
            <p:nvPr/>
          </p:nvCxnSpPr>
          <p:spPr>
            <a:xfrm rot="16200000" flipH="1">
              <a:off x="3238738" y="3237946"/>
              <a:ext cx="6857524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293"/>
            <p:cNvCxnSpPr/>
            <p:nvPr/>
          </p:nvCxnSpPr>
          <p:spPr>
            <a:xfrm rot="5400000">
              <a:off x="2133838" y="3276046"/>
              <a:ext cx="6857524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297"/>
            <p:cNvCxnSpPr/>
            <p:nvPr/>
          </p:nvCxnSpPr>
          <p:spPr>
            <a:xfrm rot="16200000" flipH="1">
              <a:off x="3148251" y="3252233"/>
              <a:ext cx="6857524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298"/>
            <p:cNvCxnSpPr/>
            <p:nvPr/>
          </p:nvCxnSpPr>
          <p:spPr>
            <a:xfrm rot="5400000">
              <a:off x="37721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301"/>
            <p:cNvCxnSpPr/>
            <p:nvPr/>
          </p:nvCxnSpPr>
          <p:spPr>
            <a:xfrm rot="5400000">
              <a:off x="4229338" y="2933146"/>
              <a:ext cx="6857524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306"/>
            <p:cNvCxnSpPr/>
            <p:nvPr/>
          </p:nvCxnSpPr>
          <p:spPr>
            <a:xfrm rot="16200000" flipH="1">
              <a:off x="1371044" y="3200640"/>
              <a:ext cx="6859112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8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89" name="Group 93"/>
          <p:cNvGrpSpPr>
            <a:grpSpLocks/>
          </p:cNvGrpSpPr>
          <p:nvPr/>
        </p:nvGrpSpPr>
        <p:grpSpPr bwMode="auto">
          <a:xfrm>
            <a:off x="0" y="2057400"/>
            <a:ext cx="4802188" cy="2820988"/>
            <a:chOff x="0" y="2057400"/>
            <a:chExt cx="4801394" cy="2820988"/>
          </a:xfrm>
        </p:grpSpPr>
        <p:cxnSp>
          <p:nvCxnSpPr>
            <p:cNvPr id="90" name="Straight Connector 116"/>
            <p:cNvCxnSpPr/>
            <p:nvPr/>
          </p:nvCxnSpPr>
          <p:spPr>
            <a:xfrm>
              <a:off x="0" y="2057400"/>
              <a:ext cx="4799806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117"/>
            <p:cNvCxnSpPr/>
            <p:nvPr/>
          </p:nvCxnSpPr>
          <p:spPr>
            <a:xfrm>
              <a:off x="0" y="4876800"/>
              <a:ext cx="4799806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119"/>
            <p:cNvCxnSpPr/>
            <p:nvPr/>
          </p:nvCxnSpPr>
          <p:spPr>
            <a:xfrm rot="5400000">
              <a:off x="3391694" y="3467100"/>
              <a:ext cx="2817812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/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9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34D731-E75A-4FF0-B488-759FDD0B8287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D9FA2C-D772-4AE2-B08E-17A252A85AA5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998EDD-23C2-4BC4-A516-47B279E39061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82B551-2A82-4E16-93D2-E5D0BFBFA51A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92"/>
          <p:cNvGrpSpPr>
            <a:grpSpLocks/>
          </p:cNvGrpSpPr>
          <p:nvPr/>
        </p:nvGrpSpPr>
        <p:grpSpPr bwMode="auto">
          <a:xfrm>
            <a:off x="0" y="-30163"/>
            <a:ext cx="9067800" cy="4846638"/>
            <a:chOff x="1" y="-30477"/>
            <a:chExt cx="9067799" cy="4526277"/>
          </a:xfrm>
        </p:grpSpPr>
        <p:cxnSp>
          <p:nvCxnSpPr>
            <p:cNvPr id="5" name="Straight Connector 7"/>
            <p:cNvCxnSpPr/>
            <p:nvPr/>
          </p:nvCxnSpPr>
          <p:spPr>
            <a:xfrm rot="16200000" flipH="1">
              <a:off x="-271560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8"/>
            <p:cNvCxnSpPr/>
            <p:nvPr/>
          </p:nvCxnSpPr>
          <p:spPr>
            <a:xfrm rot="16200000" flipH="1">
              <a:off x="-462060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9"/>
            <p:cNvCxnSpPr/>
            <p:nvPr/>
          </p:nvCxnSpPr>
          <p:spPr>
            <a:xfrm rot="5400000">
              <a:off x="-309660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10"/>
            <p:cNvCxnSpPr/>
            <p:nvPr/>
          </p:nvCxnSpPr>
          <p:spPr>
            <a:xfrm rot="5400000">
              <a:off x="-2062260" y="2128740"/>
              <a:ext cx="450552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11"/>
            <p:cNvCxnSpPr/>
            <p:nvPr/>
          </p:nvCxnSpPr>
          <p:spPr>
            <a:xfrm rot="16200000" flipH="1">
              <a:off x="-2138460" y="2128740"/>
              <a:ext cx="450552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12"/>
            <p:cNvCxnSpPr/>
            <p:nvPr/>
          </p:nvCxnSpPr>
          <p:spPr>
            <a:xfrm rot="16200000" flipH="1">
              <a:off x="-195360" y="1785840"/>
              <a:ext cx="450552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3"/>
            <p:cNvCxnSpPr/>
            <p:nvPr/>
          </p:nvCxnSpPr>
          <p:spPr>
            <a:xfrm rot="16200000" flipH="1">
              <a:off x="-1643160" y="2014440"/>
              <a:ext cx="450552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4"/>
            <p:cNvCxnSpPr/>
            <p:nvPr/>
          </p:nvCxnSpPr>
          <p:spPr>
            <a:xfrm rot="5400000">
              <a:off x="-1528860" y="2052540"/>
              <a:ext cx="450552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5"/>
            <p:cNvCxnSpPr/>
            <p:nvPr/>
          </p:nvCxnSpPr>
          <p:spPr>
            <a:xfrm rot="16200000" flipH="1">
              <a:off x="-957360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6"/>
            <p:cNvCxnSpPr/>
            <p:nvPr/>
          </p:nvCxnSpPr>
          <p:spPr>
            <a:xfrm rot="16200000" flipH="1">
              <a:off x="-1947960" y="2090640"/>
              <a:ext cx="450552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7"/>
            <p:cNvCxnSpPr/>
            <p:nvPr/>
          </p:nvCxnSpPr>
          <p:spPr>
            <a:xfrm rot="16200000" flipH="1">
              <a:off x="-652560" y="2166840"/>
              <a:ext cx="450552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8"/>
            <p:cNvCxnSpPr/>
            <p:nvPr/>
          </p:nvCxnSpPr>
          <p:spPr>
            <a:xfrm rot="16200000" flipH="1">
              <a:off x="-1643160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9"/>
            <p:cNvCxnSpPr/>
            <p:nvPr/>
          </p:nvCxnSpPr>
          <p:spPr>
            <a:xfrm rot="16200000" flipH="1">
              <a:off x="-1790370" y="2019629"/>
              <a:ext cx="4495143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20"/>
            <p:cNvCxnSpPr/>
            <p:nvPr/>
          </p:nvCxnSpPr>
          <p:spPr>
            <a:xfrm rot="5400000">
              <a:off x="-555722" y="1536602"/>
              <a:ext cx="4505521" cy="1412875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21"/>
            <p:cNvCxnSpPr/>
            <p:nvPr/>
          </p:nvCxnSpPr>
          <p:spPr>
            <a:xfrm rot="5400000">
              <a:off x="34034" y="2091434"/>
              <a:ext cx="4505521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22"/>
            <p:cNvCxnSpPr/>
            <p:nvPr/>
          </p:nvCxnSpPr>
          <p:spPr>
            <a:xfrm rot="5400000">
              <a:off x="261840" y="2090640"/>
              <a:ext cx="450552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3"/>
            <p:cNvCxnSpPr/>
            <p:nvPr/>
          </p:nvCxnSpPr>
          <p:spPr>
            <a:xfrm rot="5400000">
              <a:off x="-679547" y="2041427"/>
              <a:ext cx="4505521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4"/>
            <p:cNvCxnSpPr/>
            <p:nvPr/>
          </p:nvCxnSpPr>
          <p:spPr>
            <a:xfrm rot="16200000" flipH="1">
              <a:off x="-1466947" y="2066827"/>
              <a:ext cx="450552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5"/>
            <p:cNvCxnSpPr/>
            <p:nvPr/>
          </p:nvCxnSpPr>
          <p:spPr>
            <a:xfrm rot="16200000" flipH="1">
              <a:off x="-777972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6"/>
            <p:cNvCxnSpPr/>
            <p:nvPr/>
          </p:nvCxnSpPr>
          <p:spPr>
            <a:xfrm rot="16200000" flipH="1">
              <a:off x="-1185960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7"/>
            <p:cNvCxnSpPr/>
            <p:nvPr/>
          </p:nvCxnSpPr>
          <p:spPr>
            <a:xfrm rot="16200000" flipH="1">
              <a:off x="-957360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8"/>
            <p:cNvCxnSpPr/>
            <p:nvPr/>
          </p:nvCxnSpPr>
          <p:spPr>
            <a:xfrm rot="16200000" flipH="1">
              <a:off x="22430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9"/>
            <p:cNvCxnSpPr/>
            <p:nvPr/>
          </p:nvCxnSpPr>
          <p:spPr>
            <a:xfrm rot="16200000" flipH="1">
              <a:off x="20525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30"/>
            <p:cNvCxnSpPr/>
            <p:nvPr/>
          </p:nvCxnSpPr>
          <p:spPr>
            <a:xfrm rot="5400000">
              <a:off x="2204939" y="2052540"/>
              <a:ext cx="450552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31"/>
            <p:cNvCxnSpPr/>
            <p:nvPr/>
          </p:nvCxnSpPr>
          <p:spPr>
            <a:xfrm rot="5400000">
              <a:off x="452340" y="2128740"/>
              <a:ext cx="450552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32"/>
            <p:cNvCxnSpPr/>
            <p:nvPr/>
          </p:nvCxnSpPr>
          <p:spPr>
            <a:xfrm rot="16200000" flipH="1">
              <a:off x="376140" y="2128740"/>
              <a:ext cx="450552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3"/>
            <p:cNvCxnSpPr/>
            <p:nvPr/>
          </p:nvCxnSpPr>
          <p:spPr>
            <a:xfrm rot="5400000">
              <a:off x="1024634" y="2242246"/>
              <a:ext cx="450552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4"/>
            <p:cNvCxnSpPr/>
            <p:nvPr/>
          </p:nvCxnSpPr>
          <p:spPr>
            <a:xfrm rot="16200000" flipH="1">
              <a:off x="871440" y="2014440"/>
              <a:ext cx="450552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5"/>
            <p:cNvCxnSpPr/>
            <p:nvPr/>
          </p:nvCxnSpPr>
          <p:spPr>
            <a:xfrm rot="5400000">
              <a:off x="985740" y="2052540"/>
              <a:ext cx="450552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6"/>
            <p:cNvCxnSpPr/>
            <p:nvPr/>
          </p:nvCxnSpPr>
          <p:spPr>
            <a:xfrm rot="16200000" flipH="1">
              <a:off x="1557240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7"/>
            <p:cNvCxnSpPr/>
            <p:nvPr/>
          </p:nvCxnSpPr>
          <p:spPr>
            <a:xfrm rot="16200000" flipH="1">
              <a:off x="566640" y="2090640"/>
              <a:ext cx="450552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8"/>
            <p:cNvCxnSpPr/>
            <p:nvPr/>
          </p:nvCxnSpPr>
          <p:spPr>
            <a:xfrm rot="16200000" flipH="1">
              <a:off x="1862040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9"/>
            <p:cNvCxnSpPr/>
            <p:nvPr/>
          </p:nvCxnSpPr>
          <p:spPr>
            <a:xfrm rot="16200000" flipH="1">
              <a:off x="871440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40"/>
            <p:cNvCxnSpPr/>
            <p:nvPr/>
          </p:nvCxnSpPr>
          <p:spPr>
            <a:xfrm rot="5400000">
              <a:off x="147540" y="2128740"/>
              <a:ext cx="450552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41"/>
            <p:cNvCxnSpPr/>
            <p:nvPr/>
          </p:nvCxnSpPr>
          <p:spPr>
            <a:xfrm rot="5400000">
              <a:off x="1958878" y="1536602"/>
              <a:ext cx="4505521" cy="1412875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42"/>
            <p:cNvCxnSpPr/>
            <p:nvPr/>
          </p:nvCxnSpPr>
          <p:spPr>
            <a:xfrm rot="5400000">
              <a:off x="2548633" y="2091434"/>
              <a:ext cx="4505521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3"/>
            <p:cNvCxnSpPr/>
            <p:nvPr/>
          </p:nvCxnSpPr>
          <p:spPr>
            <a:xfrm rot="5400000">
              <a:off x="27764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4"/>
            <p:cNvCxnSpPr/>
            <p:nvPr/>
          </p:nvCxnSpPr>
          <p:spPr>
            <a:xfrm rot="5400000">
              <a:off x="1835053" y="2041427"/>
              <a:ext cx="4505521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5"/>
            <p:cNvCxnSpPr/>
            <p:nvPr/>
          </p:nvCxnSpPr>
          <p:spPr>
            <a:xfrm rot="16200000" flipH="1">
              <a:off x="1047653" y="2066827"/>
              <a:ext cx="450552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6"/>
            <p:cNvCxnSpPr/>
            <p:nvPr/>
          </p:nvCxnSpPr>
          <p:spPr>
            <a:xfrm rot="16200000" flipH="1">
              <a:off x="1736628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7"/>
            <p:cNvCxnSpPr/>
            <p:nvPr/>
          </p:nvCxnSpPr>
          <p:spPr>
            <a:xfrm rot="16200000" flipH="1">
              <a:off x="1328640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8"/>
            <p:cNvCxnSpPr/>
            <p:nvPr/>
          </p:nvCxnSpPr>
          <p:spPr>
            <a:xfrm rot="16200000" flipH="1">
              <a:off x="1557240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9"/>
            <p:cNvCxnSpPr/>
            <p:nvPr/>
          </p:nvCxnSpPr>
          <p:spPr>
            <a:xfrm rot="16200000" flipH="1">
              <a:off x="3919439" y="2166840"/>
              <a:ext cx="450552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50"/>
            <p:cNvCxnSpPr/>
            <p:nvPr/>
          </p:nvCxnSpPr>
          <p:spPr>
            <a:xfrm rot="16200000" flipH="1">
              <a:off x="32717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51"/>
            <p:cNvCxnSpPr/>
            <p:nvPr/>
          </p:nvCxnSpPr>
          <p:spPr>
            <a:xfrm rot="5400000">
              <a:off x="38813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52"/>
            <p:cNvCxnSpPr/>
            <p:nvPr/>
          </p:nvCxnSpPr>
          <p:spPr>
            <a:xfrm rot="5400000">
              <a:off x="3005039" y="2090640"/>
              <a:ext cx="4505521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3"/>
            <p:cNvCxnSpPr/>
            <p:nvPr/>
          </p:nvCxnSpPr>
          <p:spPr>
            <a:xfrm rot="16200000" flipH="1">
              <a:off x="2243039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4"/>
            <p:cNvCxnSpPr/>
            <p:nvPr/>
          </p:nvCxnSpPr>
          <p:spPr>
            <a:xfrm rot="16200000" flipH="1">
              <a:off x="35384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5"/>
            <p:cNvCxnSpPr/>
            <p:nvPr/>
          </p:nvCxnSpPr>
          <p:spPr>
            <a:xfrm rot="5400000">
              <a:off x="3822602" y="1536602"/>
              <a:ext cx="4505521" cy="1412875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6"/>
            <p:cNvCxnSpPr/>
            <p:nvPr/>
          </p:nvCxnSpPr>
          <p:spPr>
            <a:xfrm rot="5400000">
              <a:off x="4225033" y="2091434"/>
              <a:ext cx="4505521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7"/>
            <p:cNvCxnSpPr/>
            <p:nvPr/>
          </p:nvCxnSpPr>
          <p:spPr>
            <a:xfrm rot="5400000">
              <a:off x="4071839" y="2090640"/>
              <a:ext cx="450552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8"/>
            <p:cNvCxnSpPr/>
            <p:nvPr/>
          </p:nvCxnSpPr>
          <p:spPr>
            <a:xfrm rot="5400000">
              <a:off x="3565427" y="2041427"/>
              <a:ext cx="4505521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9"/>
            <p:cNvCxnSpPr/>
            <p:nvPr/>
          </p:nvCxnSpPr>
          <p:spPr>
            <a:xfrm rot="16200000" flipH="1">
              <a:off x="3413027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60"/>
            <p:cNvCxnSpPr/>
            <p:nvPr/>
          </p:nvCxnSpPr>
          <p:spPr>
            <a:xfrm rot="16200000" flipH="1">
              <a:off x="2928839" y="2166840"/>
              <a:ext cx="450552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61"/>
            <p:cNvCxnSpPr/>
            <p:nvPr/>
          </p:nvCxnSpPr>
          <p:spPr>
            <a:xfrm rot="16200000" flipH="1">
              <a:off x="3081239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62"/>
            <p:cNvCxnSpPr/>
            <p:nvPr/>
          </p:nvCxnSpPr>
          <p:spPr>
            <a:xfrm rot="5400000">
              <a:off x="4643339" y="2128740"/>
              <a:ext cx="450552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3"/>
            <p:cNvCxnSpPr/>
            <p:nvPr/>
          </p:nvCxnSpPr>
          <p:spPr>
            <a:xfrm rot="16200000" flipH="1">
              <a:off x="4643339" y="2128740"/>
              <a:ext cx="450552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4"/>
            <p:cNvCxnSpPr/>
            <p:nvPr/>
          </p:nvCxnSpPr>
          <p:spPr>
            <a:xfrm rot="5400000">
              <a:off x="5215633" y="2242246"/>
              <a:ext cx="450552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5"/>
            <p:cNvCxnSpPr/>
            <p:nvPr/>
          </p:nvCxnSpPr>
          <p:spPr>
            <a:xfrm rot="16200000" flipH="1">
              <a:off x="5062439" y="2014440"/>
              <a:ext cx="450552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6"/>
            <p:cNvCxnSpPr/>
            <p:nvPr/>
          </p:nvCxnSpPr>
          <p:spPr>
            <a:xfrm rot="5400000">
              <a:off x="5176739" y="2052540"/>
              <a:ext cx="450552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7"/>
            <p:cNvCxnSpPr/>
            <p:nvPr/>
          </p:nvCxnSpPr>
          <p:spPr>
            <a:xfrm rot="16200000" flipH="1">
              <a:off x="5748239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8"/>
            <p:cNvCxnSpPr/>
            <p:nvPr/>
          </p:nvCxnSpPr>
          <p:spPr>
            <a:xfrm rot="16200000" flipH="1">
              <a:off x="4910039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9"/>
            <p:cNvCxnSpPr/>
            <p:nvPr/>
          </p:nvCxnSpPr>
          <p:spPr>
            <a:xfrm rot="5400000">
              <a:off x="4795739" y="2128740"/>
              <a:ext cx="450552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70"/>
            <p:cNvCxnSpPr/>
            <p:nvPr/>
          </p:nvCxnSpPr>
          <p:spPr>
            <a:xfrm rot="16200000" flipH="1">
              <a:off x="5391052" y="2066827"/>
              <a:ext cx="450552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71"/>
            <p:cNvCxnSpPr/>
            <p:nvPr/>
          </p:nvCxnSpPr>
          <p:spPr>
            <a:xfrm rot="16200000" flipH="1">
              <a:off x="5927627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72"/>
            <p:cNvCxnSpPr/>
            <p:nvPr/>
          </p:nvCxnSpPr>
          <p:spPr>
            <a:xfrm rot="16200000" flipH="1">
              <a:off x="55196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3"/>
            <p:cNvCxnSpPr/>
            <p:nvPr/>
          </p:nvCxnSpPr>
          <p:spPr>
            <a:xfrm rot="16200000" flipH="1">
              <a:off x="5748239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4"/>
            <p:cNvCxnSpPr/>
            <p:nvPr/>
          </p:nvCxnSpPr>
          <p:spPr>
            <a:xfrm rot="16200000" flipH="1">
              <a:off x="64340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5"/>
            <p:cNvCxnSpPr/>
            <p:nvPr/>
          </p:nvCxnSpPr>
          <p:spPr>
            <a:xfrm rot="16200000" flipH="1">
              <a:off x="62435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6"/>
            <p:cNvCxnSpPr/>
            <p:nvPr/>
          </p:nvCxnSpPr>
          <p:spPr>
            <a:xfrm rot="5400000">
              <a:off x="63959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7"/>
            <p:cNvCxnSpPr/>
            <p:nvPr/>
          </p:nvCxnSpPr>
          <p:spPr>
            <a:xfrm rot="16200000" flipH="1">
              <a:off x="60530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8"/>
            <p:cNvCxnSpPr/>
            <p:nvPr/>
          </p:nvCxnSpPr>
          <p:spPr>
            <a:xfrm rot="5400000">
              <a:off x="6709412" y="2137412"/>
              <a:ext cx="4526277" cy="1905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9"/>
            <p:cNvCxnSpPr/>
            <p:nvPr/>
          </p:nvCxnSpPr>
          <p:spPr>
            <a:xfrm rot="5400000">
              <a:off x="6026052" y="2041427"/>
              <a:ext cx="4505521" cy="403225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80"/>
            <p:cNvCxnSpPr/>
            <p:nvPr/>
          </p:nvCxnSpPr>
          <p:spPr>
            <a:xfrm rot="16200000" flipH="1">
              <a:off x="5927627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81"/>
            <p:cNvCxnSpPr/>
            <p:nvPr/>
          </p:nvCxnSpPr>
          <p:spPr>
            <a:xfrm rot="5400000">
              <a:off x="6738840" y="2241452"/>
              <a:ext cx="4505521" cy="3175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82"/>
            <p:cNvCxnSpPr/>
            <p:nvPr/>
          </p:nvCxnSpPr>
          <p:spPr>
            <a:xfrm rot="5400000">
              <a:off x="3728939" y="2204940"/>
              <a:ext cx="450552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3"/>
            <p:cNvCxnSpPr/>
            <p:nvPr/>
          </p:nvCxnSpPr>
          <p:spPr>
            <a:xfrm rot="16200000" flipH="1">
              <a:off x="4224239" y="2166840"/>
              <a:ext cx="450552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4"/>
            <p:cNvCxnSpPr/>
            <p:nvPr/>
          </p:nvCxnSpPr>
          <p:spPr>
            <a:xfrm rot="16200000" flipH="1">
              <a:off x="4414739" y="2052540"/>
              <a:ext cx="450552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5"/>
            <p:cNvCxnSpPr/>
            <p:nvPr/>
          </p:nvCxnSpPr>
          <p:spPr>
            <a:xfrm rot="5400000">
              <a:off x="3309839" y="2090640"/>
              <a:ext cx="450552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6"/>
            <p:cNvCxnSpPr/>
            <p:nvPr/>
          </p:nvCxnSpPr>
          <p:spPr>
            <a:xfrm rot="16200000" flipH="1">
              <a:off x="4324252" y="2066827"/>
              <a:ext cx="450552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7"/>
            <p:cNvCxnSpPr/>
            <p:nvPr/>
          </p:nvCxnSpPr>
          <p:spPr>
            <a:xfrm rot="5400000">
              <a:off x="49481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8"/>
            <p:cNvCxnSpPr/>
            <p:nvPr/>
          </p:nvCxnSpPr>
          <p:spPr>
            <a:xfrm rot="5400000">
              <a:off x="5405339" y="1747740"/>
              <a:ext cx="450552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9"/>
            <p:cNvCxnSpPr/>
            <p:nvPr/>
          </p:nvCxnSpPr>
          <p:spPr>
            <a:xfrm rot="16200000" flipH="1">
              <a:off x="2547839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8" name="Rectangle 93"/>
          <p:cNvSpPr/>
          <p:nvPr/>
        </p:nvSpPr>
        <p:spPr>
          <a:xfrm>
            <a:off x="0" y="4311650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89" name="Straight Connector 95"/>
          <p:cNvCxnSpPr/>
          <p:nvPr/>
        </p:nvCxnSpPr>
        <p:spPr>
          <a:xfrm>
            <a:off x="0" y="438785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96"/>
          <p:cNvCxnSpPr/>
          <p:nvPr/>
        </p:nvCxnSpPr>
        <p:spPr>
          <a:xfrm>
            <a:off x="0" y="6138863"/>
            <a:ext cx="9144000" cy="1587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91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2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3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44EECB-5FE2-4667-9018-CF89A156C034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75A035-4115-44E2-A1A4-7794AC469884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A1DC33-8B23-4D59-8369-528456B2C808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E105E4-4B7D-42AD-8C26-60F29C4E7F4F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09CD25-CDF3-4447-B11B-CFE3B7D5D282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6"/>
          <p:cNvSpPr/>
          <p:nvPr/>
        </p:nvSpPr>
        <p:spPr>
          <a:xfrm>
            <a:off x="0" y="1563688"/>
            <a:ext cx="2762250" cy="3313112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6" name="Straight Connector 38"/>
          <p:cNvCxnSpPr/>
          <p:nvPr/>
        </p:nvCxnSpPr>
        <p:spPr>
          <a:xfrm rot="5400000">
            <a:off x="1127919" y="3221832"/>
            <a:ext cx="3017837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40"/>
          <p:cNvCxnSpPr/>
          <p:nvPr/>
        </p:nvCxnSpPr>
        <p:spPr>
          <a:xfrm>
            <a:off x="0" y="1712913"/>
            <a:ext cx="2651125" cy="1587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42"/>
          <p:cNvCxnSpPr/>
          <p:nvPr/>
        </p:nvCxnSpPr>
        <p:spPr>
          <a:xfrm>
            <a:off x="0" y="4733925"/>
            <a:ext cx="2651125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32F0A8-5B65-42D4-BD1E-62BF0A4795B5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2"/>
          <p:cNvSpPr/>
          <p:nvPr/>
        </p:nvSpPr>
        <p:spPr>
          <a:xfrm>
            <a:off x="0" y="1563688"/>
            <a:ext cx="2762250" cy="3313112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6" name="Straight Connector 33"/>
          <p:cNvCxnSpPr/>
          <p:nvPr/>
        </p:nvCxnSpPr>
        <p:spPr>
          <a:xfrm rot="5400000">
            <a:off x="1127919" y="3221832"/>
            <a:ext cx="3017837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34"/>
          <p:cNvCxnSpPr/>
          <p:nvPr/>
        </p:nvCxnSpPr>
        <p:spPr>
          <a:xfrm>
            <a:off x="0" y="1712913"/>
            <a:ext cx="2651125" cy="1587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59"/>
          <p:cNvCxnSpPr/>
          <p:nvPr/>
        </p:nvCxnSpPr>
        <p:spPr>
          <a:xfrm>
            <a:off x="0" y="4733925"/>
            <a:ext cx="2651125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TW" altLang="en-US" noProof="0"/>
              <a:t>按一下圖示以新增圖片</a:t>
            </a:r>
            <a:endParaRPr lang="en-US"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/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D67CA9-18C6-4528-A083-33205FFAF6BD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225" y="136525"/>
            <a:ext cx="8869363" cy="658495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19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0513" y="6311900"/>
            <a:ext cx="34829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19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ea typeface="新細明體" charset="-120"/>
              </a:defRPr>
            </a:lvl1pPr>
          </a:lstStyle>
          <a:p>
            <a:pPr>
              <a:defRPr/>
            </a:pPr>
            <a:fld id="{8D37F47E-6F46-40CB-8152-1625BC2648CF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511" r:id="rId1"/>
    <p:sldLayoutId id="2147484504" r:id="rId2"/>
    <p:sldLayoutId id="2147484512" r:id="rId3"/>
    <p:sldLayoutId id="2147484505" r:id="rId4"/>
    <p:sldLayoutId id="2147484506" r:id="rId5"/>
    <p:sldLayoutId id="2147484507" r:id="rId6"/>
    <p:sldLayoutId id="2147484508" r:id="rId7"/>
    <p:sldLayoutId id="2147484513" r:id="rId8"/>
    <p:sldLayoutId id="2147484514" r:id="rId9"/>
    <p:sldLayoutId id="2147484509" r:id="rId10"/>
    <p:sldLayoutId id="214748451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tabLst>
          <a:tab pos="3830638" algn="l"/>
        </a:tabLst>
        <a:defRPr sz="3600" b="1" kern="1200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rgbClr val="FEFEFE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/>
        </a:defRPr>
      </a:lvl2pPr>
      <a:lvl3pPr algn="l" rtl="0" eaLnBrk="0" fontAlgn="base" hangingPunct="0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/>
        </a:defRPr>
      </a:lvl3pPr>
      <a:lvl4pPr algn="l" rtl="0" eaLnBrk="0" fontAlgn="base" hangingPunct="0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/>
        </a:defRPr>
      </a:lvl4pPr>
      <a:lvl5pPr algn="l" rtl="0" eaLnBrk="0" fontAlgn="base" hangingPunct="0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/>
        </a:defRPr>
      </a:lvl5pPr>
      <a:lvl6pPr marL="457200"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/>
        </a:defRPr>
      </a:lvl6pPr>
      <a:lvl7pPr marL="914400"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/>
        </a:defRPr>
      </a:lvl7pPr>
      <a:lvl8pPr marL="1371600"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/>
        </a:defRPr>
      </a:lvl8pPr>
      <a:lvl9pPr marL="1828800"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ACC2C9"/>
        </a:buClr>
        <a:buFont typeface="Arial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7688" indent="-182563" algn="l" rtl="0" eaLnBrk="0" fontAlgn="base" hangingPunct="0">
        <a:spcBef>
          <a:spcPct val="20000"/>
        </a:spcBef>
        <a:spcAft>
          <a:spcPct val="0"/>
        </a:spcAft>
        <a:buClr>
          <a:srgbClr val="ACC2C9"/>
        </a:buClr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7450" indent="-228600" algn="l" rtl="0" eaLnBrk="0" fontAlgn="base" hangingPunct="0">
        <a:spcBef>
          <a:spcPct val="20000"/>
        </a:spcBef>
        <a:spcAft>
          <a:spcPct val="0"/>
        </a:spcAft>
        <a:buClr>
          <a:srgbClr val="99987F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28600" algn="l" rtl="0" eaLnBrk="0" fontAlgn="base" hangingPunct="0">
        <a:spcBef>
          <a:spcPct val="20000"/>
        </a:spcBef>
        <a:spcAft>
          <a:spcPct val="0"/>
        </a:spcAft>
        <a:buClr>
          <a:srgbClr val="90AC97"/>
        </a:buClr>
        <a:buFont typeface="Arial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1628800"/>
            <a:ext cx="9144000" cy="2794322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zh-TW" altLang="en-US" sz="6600" dirty="0">
                <a:solidFill>
                  <a:schemeClr val="accent6">
                    <a:tint val="1000"/>
                  </a:schemeClr>
                </a:solidFill>
              </a:rPr>
              <a:t>聖經與神學基礎</a:t>
            </a:r>
            <a:r>
              <a:rPr lang="en-US" altLang="zh-TW" sz="4000" dirty="0">
                <a:solidFill>
                  <a:schemeClr val="accent6">
                    <a:tint val="1000"/>
                  </a:schemeClr>
                </a:solidFill>
              </a:rPr>
              <a:t/>
            </a:r>
            <a:br>
              <a:rPr lang="en-US" altLang="zh-TW" sz="4000" dirty="0">
                <a:solidFill>
                  <a:schemeClr val="accent6">
                    <a:tint val="1000"/>
                  </a:schemeClr>
                </a:solidFill>
              </a:rPr>
            </a:br>
            <a:r>
              <a:rPr lang="en-US" altLang="zh-TW" sz="4000" dirty="0">
                <a:solidFill>
                  <a:schemeClr val="accent6">
                    <a:tint val="1000"/>
                  </a:schemeClr>
                </a:solidFill>
              </a:rPr>
              <a:t/>
            </a:r>
            <a:br>
              <a:rPr lang="en-US" altLang="zh-TW" sz="4000" dirty="0">
                <a:solidFill>
                  <a:schemeClr val="accent6">
                    <a:tint val="1000"/>
                  </a:schemeClr>
                </a:solidFill>
              </a:rPr>
            </a:br>
            <a:r>
              <a:rPr lang="zh-TW" altLang="en-US" sz="7200" dirty="0" smtClean="0">
                <a:solidFill>
                  <a:srgbClr val="FFFF00"/>
                </a:solidFill>
              </a:rPr>
              <a:t>奉獻主題查經</a:t>
            </a:r>
            <a:br>
              <a:rPr lang="zh-TW" altLang="en-US" sz="7200" dirty="0" smtClean="0">
                <a:solidFill>
                  <a:srgbClr val="FFFF00"/>
                </a:solidFill>
              </a:rPr>
            </a:br>
            <a:endParaRPr lang="zh-TW" altLang="en-US" sz="7200" dirty="0">
              <a:solidFill>
                <a:srgbClr val="FFFF0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4797425"/>
            <a:ext cx="8362950" cy="1800225"/>
          </a:xfrm>
        </p:spPr>
        <p:txBody>
          <a:bodyPr rtlCol="0">
            <a:no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endParaRPr lang="en-US" altLang="zh-TW" sz="3200" dirty="0"/>
          </a:p>
          <a:p>
            <a:pPr marL="0" indent="0" algn="ctr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None/>
              <a:defRPr/>
            </a:pPr>
            <a:r>
              <a:rPr lang="zh-TW" altLang="en-US" sz="3200" dirty="0"/>
              <a:t>王道仁牧師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endParaRPr lang="en-US" altLang="zh-TW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79512" y="1412776"/>
            <a:ext cx="8784976" cy="4968552"/>
          </a:xfrm>
        </p:spPr>
        <p:txBody>
          <a:bodyPr rtlCol="0">
            <a:noAutofit/>
          </a:bodyPr>
          <a:lstStyle/>
          <a:p>
            <a:pPr marL="0" lvl="0" indent="0">
              <a:buNone/>
            </a:pPr>
            <a:r>
              <a:rPr lang="zh-TW" altLang="en-US" sz="4000" b="1" dirty="0" smtClean="0"/>
              <a:t>你們必凡事富足，能多多施捨，使人藉着我們而生感謝上帝的心。因為辦這供給的事，不但補聖徒的缺乏，而且使許多人對上帝充滿更多的感謝。 </a:t>
            </a:r>
            <a:endParaRPr lang="zh-TW" altLang="en-US" sz="3200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37193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79512" y="1412776"/>
            <a:ext cx="8784976" cy="4968552"/>
          </a:xfrm>
        </p:spPr>
        <p:txBody>
          <a:bodyPr rtlCol="0">
            <a:noAutofit/>
          </a:bodyPr>
          <a:lstStyle/>
          <a:p>
            <a:pPr marL="0" lvl="0" indent="0">
              <a:buNone/>
            </a:pPr>
            <a:r>
              <a:rPr lang="zh-TW" altLang="en-US" sz="4000" b="1" dirty="0"/>
              <a:t>因為人只要有願做的心，必照他所有的蒙悅納，並不是照他所沒有的</a:t>
            </a:r>
            <a:r>
              <a:rPr lang="zh-TW" altLang="en-US" sz="4000" b="1" dirty="0" smtClean="0"/>
              <a:t>。我</a:t>
            </a:r>
            <a:r>
              <a:rPr lang="zh-TW" altLang="en-US" sz="4000" b="1" dirty="0"/>
              <a:t>不是要別人輕鬆，你們受累，而是要</a:t>
            </a:r>
            <a:r>
              <a:rPr lang="zh-TW" altLang="en-US" sz="4000" b="1"/>
              <a:t>均勻</a:t>
            </a:r>
            <a:r>
              <a:rPr lang="zh-TW" altLang="en-US" sz="4000" b="1" smtClean="0"/>
              <a:t>：就是</a:t>
            </a:r>
            <a:r>
              <a:rPr lang="zh-TW" altLang="en-US" sz="4000" b="1" dirty="0"/>
              <a:t>要你們現在的富餘補他們的不足，使他們的富餘將來也可以補你們的不足，這就均勻了</a:t>
            </a:r>
            <a:r>
              <a:rPr lang="zh-TW" altLang="en-US" sz="4000" b="1" dirty="0" smtClean="0"/>
              <a:t>。如</a:t>
            </a:r>
            <a:r>
              <a:rPr lang="zh-TW" altLang="en-US" sz="4000" b="1" dirty="0"/>
              <a:t>經上所記</a:t>
            </a:r>
            <a:r>
              <a:rPr lang="zh-TW" altLang="en-US" sz="4000" b="1" dirty="0" smtClean="0"/>
              <a:t>：多</a:t>
            </a:r>
            <a:r>
              <a:rPr lang="zh-TW" altLang="en-US" sz="4000" b="1" dirty="0"/>
              <a:t>收的沒有餘</a:t>
            </a:r>
            <a:r>
              <a:rPr lang="zh-TW" altLang="en-US" sz="4000" b="1" dirty="0" smtClean="0"/>
              <a:t>，少</a:t>
            </a:r>
            <a:r>
              <a:rPr lang="zh-TW" altLang="en-US" sz="4000" b="1" dirty="0"/>
              <a:t>收的也沒有缺。</a:t>
            </a:r>
            <a:endParaRPr lang="zh-TW" altLang="en-US" sz="3200" b="1" dirty="0" smtClean="0"/>
          </a:p>
        </p:txBody>
      </p:sp>
      <p:sp>
        <p:nvSpPr>
          <p:cNvPr id="5" name="標題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1143000"/>
          </a:xfrm>
        </p:spPr>
        <p:txBody>
          <a:bodyPr>
            <a:noAutofit/>
          </a:bodyPr>
          <a:lstStyle/>
          <a:p>
            <a:pPr lvl="1"/>
            <a:r>
              <a:rPr lang="zh-TW" altLang="en-US" sz="4800" dirty="0" smtClean="0">
                <a:latin typeface="+mj-ea"/>
                <a:ea typeface="+mj-ea"/>
              </a:rPr>
              <a:t>哥林多</a:t>
            </a:r>
            <a:r>
              <a:rPr lang="zh-TW" altLang="en-US" sz="4800" dirty="0" smtClean="0">
                <a:latin typeface="+mj-ea"/>
                <a:ea typeface="+mj-ea"/>
              </a:rPr>
              <a:t>後書</a:t>
            </a:r>
            <a:r>
              <a:rPr lang="en-US" altLang="zh-TW" sz="4800" dirty="0" smtClean="0">
                <a:latin typeface="+mj-ea"/>
                <a:ea typeface="+mj-ea"/>
              </a:rPr>
              <a:t>8</a:t>
            </a:r>
            <a:r>
              <a:rPr lang="zh-TW" altLang="en-US" sz="4800" dirty="0" smtClean="0">
                <a:latin typeface="+mj-ea"/>
                <a:ea typeface="+mj-ea"/>
              </a:rPr>
              <a:t>章</a:t>
            </a:r>
            <a:r>
              <a:rPr lang="en-US" altLang="zh-TW" sz="4800" dirty="0" smtClean="0">
                <a:latin typeface="+mj-ea"/>
                <a:ea typeface="+mj-ea"/>
              </a:rPr>
              <a:t>12</a:t>
            </a:r>
            <a:r>
              <a:rPr lang="en-US" altLang="zh-TW" sz="4800" dirty="0" smtClean="0">
                <a:latin typeface="+mj-ea"/>
                <a:ea typeface="+mj-ea"/>
              </a:rPr>
              <a:t>-15</a:t>
            </a:r>
            <a:r>
              <a:rPr lang="zh-TW" altLang="en-US" sz="4800" dirty="0" smtClean="0">
                <a:latin typeface="+mj-ea"/>
                <a:ea typeface="+mj-ea"/>
              </a:rPr>
              <a:t>節</a:t>
            </a:r>
            <a:endParaRPr lang="en-US" altLang="zh-TW" sz="4800" dirty="0" smtClean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24030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800" dirty="0" smtClean="0"/>
              <a:t>哥林多後書小結</a:t>
            </a:r>
            <a:endParaRPr lang="zh-TW" altLang="en-US" sz="48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4000" dirty="0" smtClean="0"/>
              <a:t>上帝賜福奉獻的人，物質或屬靈</a:t>
            </a:r>
            <a:endParaRPr lang="en-US" altLang="zh-TW" sz="4000" dirty="0" smtClean="0"/>
          </a:p>
          <a:p>
            <a:r>
              <a:rPr lang="zh-TW" altLang="en-US" sz="4000" dirty="0" smtClean="0"/>
              <a:t>物質的福氣是為了繼續行善</a:t>
            </a:r>
            <a:endParaRPr lang="en-US" altLang="zh-TW" sz="4000" dirty="0" smtClean="0"/>
          </a:p>
          <a:p>
            <a:r>
              <a:rPr lang="zh-TW" altLang="en-US" sz="4000" dirty="0" smtClean="0"/>
              <a:t>賜福不保證永遠物質富足</a:t>
            </a:r>
            <a:endParaRPr lang="en-US" altLang="zh-TW" sz="4000" dirty="0" smtClean="0"/>
          </a:p>
          <a:p>
            <a:r>
              <a:rPr lang="zh-TW" altLang="en-US" sz="4000" dirty="0" smtClean="0"/>
              <a:t>奉獻要照自己力量並且甘心樂意</a:t>
            </a:r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713364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79512" y="1412776"/>
            <a:ext cx="8784976" cy="4968552"/>
          </a:xfrm>
        </p:spPr>
        <p:txBody>
          <a:bodyPr rtlCol="0">
            <a:noAutofit/>
          </a:bodyPr>
          <a:lstStyle/>
          <a:p>
            <a:pPr marL="0" lvl="0" indent="0">
              <a:buNone/>
            </a:pPr>
            <a:r>
              <a:rPr lang="zh-TW" altLang="en-US" sz="4000" b="1" dirty="0" smtClean="0"/>
              <a:t>西門看見使徒一按手，就有聖靈賜下，就拿錢給使徒，說：「請把這權柄也給我，使我手按着誰，誰就可以領受聖靈。」 </a:t>
            </a:r>
            <a:endParaRPr lang="zh-TW" altLang="en-US" sz="3200" b="1" dirty="0" smtClean="0"/>
          </a:p>
        </p:txBody>
      </p:sp>
      <p:sp>
        <p:nvSpPr>
          <p:cNvPr id="5" name="標題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1143000"/>
          </a:xfrm>
        </p:spPr>
        <p:txBody>
          <a:bodyPr>
            <a:noAutofit/>
          </a:bodyPr>
          <a:lstStyle/>
          <a:p>
            <a:pPr lvl="1"/>
            <a:r>
              <a:rPr lang="zh-TW" altLang="en-US" sz="4800" dirty="0" smtClean="0">
                <a:latin typeface="+mj-ea"/>
                <a:ea typeface="+mj-ea"/>
              </a:rPr>
              <a:t>使徒行傳</a:t>
            </a:r>
            <a:r>
              <a:rPr lang="en-US" altLang="zh-TW" sz="4800" dirty="0" smtClean="0">
                <a:latin typeface="+mj-ea"/>
                <a:ea typeface="+mj-ea"/>
              </a:rPr>
              <a:t>8</a:t>
            </a:r>
            <a:r>
              <a:rPr lang="zh-TW" altLang="en-US" sz="4800" dirty="0" smtClean="0">
                <a:latin typeface="+mj-ea"/>
                <a:ea typeface="+mj-ea"/>
              </a:rPr>
              <a:t>章</a:t>
            </a:r>
            <a:r>
              <a:rPr lang="en-US" altLang="zh-TW" sz="4800" dirty="0" smtClean="0">
                <a:latin typeface="+mj-ea"/>
                <a:ea typeface="+mj-ea"/>
              </a:rPr>
              <a:t>18-23</a:t>
            </a:r>
            <a:r>
              <a:rPr lang="zh-TW" altLang="en-US" sz="4800" dirty="0" smtClean="0">
                <a:latin typeface="+mj-ea"/>
                <a:ea typeface="+mj-ea"/>
              </a:rPr>
              <a:t>節</a:t>
            </a:r>
            <a:endParaRPr lang="en-US" altLang="zh-TW" sz="4800" dirty="0" smtClean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193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79512" y="1412776"/>
            <a:ext cx="8784976" cy="4968552"/>
          </a:xfrm>
        </p:spPr>
        <p:txBody>
          <a:bodyPr rtlCol="0">
            <a:noAutofit/>
          </a:bodyPr>
          <a:lstStyle/>
          <a:p>
            <a:pPr marL="0" indent="0">
              <a:buNone/>
            </a:pPr>
            <a:r>
              <a:rPr lang="zh-TW" altLang="en-US" sz="4000" b="1" dirty="0" smtClean="0"/>
              <a:t>彼得對他說：「你的銀子和你一同滅亡吧！因為你想上帝的恩賜是可以用錢買的。你在這道上無份無關；因為你在上帝面前心懷不正。你要為你這樣的惡而悔改，祈求主，或者你心裏的意念可得赦免。我看出你正在苦膽之中，被不義捆綁着。」</a:t>
            </a:r>
            <a:endParaRPr lang="zh-TW" altLang="en-US" sz="3200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37193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800" dirty="0" smtClean="0"/>
              <a:t>使徒行傳小結</a:t>
            </a:r>
            <a:endParaRPr lang="zh-TW" altLang="en-US" sz="48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4000" dirty="0" smtClean="0"/>
              <a:t>奉獻並非買上帝的恩賜</a:t>
            </a:r>
            <a:endParaRPr lang="en-US" altLang="zh-TW" sz="4000" dirty="0" smtClean="0"/>
          </a:p>
          <a:p>
            <a:r>
              <a:rPr lang="zh-TW" altLang="en-US" sz="4000" dirty="0" smtClean="0"/>
              <a:t>心態和關係比外在更重要</a:t>
            </a:r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1604689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zh-TW" altLang="en-US" sz="4400" dirty="0" smtClean="0"/>
              <a:t>討論問題</a:t>
            </a:r>
            <a:endParaRPr lang="zh-TW" altLang="en-US" sz="4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4800" dirty="0" smtClean="0"/>
              <a:t>是否有奉獻後上帝賜福的經驗？</a:t>
            </a:r>
            <a:endParaRPr lang="en-US" altLang="zh-TW" sz="4800" dirty="0" smtClean="0"/>
          </a:p>
          <a:p>
            <a:r>
              <a:rPr lang="zh-TW" altLang="en-US" sz="4800" dirty="0" smtClean="0"/>
              <a:t>是否有奉獻後期待上帝賜福卻落空的經驗？</a:t>
            </a:r>
            <a:endParaRPr lang="en-US" altLang="zh-TW" sz="4800" dirty="0" smtClean="0"/>
          </a:p>
          <a:p>
            <a:r>
              <a:rPr lang="zh-TW" altLang="en-US" sz="4800" dirty="0"/>
              <a:t>你</a:t>
            </a:r>
            <a:r>
              <a:rPr lang="zh-TW" altLang="en-US" sz="4800" dirty="0" smtClean="0"/>
              <a:t>覺得從經文來看，什麼是正確的奉獻的心態？</a:t>
            </a:r>
            <a:endParaRPr lang="zh-TW" altLang="en-US" sz="4800" dirty="0"/>
          </a:p>
        </p:txBody>
      </p:sp>
    </p:spTree>
    <p:extLst>
      <p:ext uri="{BB962C8B-B14F-4D97-AF65-F5344CB8AC3E}">
        <p14:creationId xmlns:p14="http://schemas.microsoft.com/office/powerpoint/2010/main" xmlns="" val="2277358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6000" dirty="0"/>
              <a:t>奉獻</a:t>
            </a:r>
            <a:r>
              <a:rPr lang="zh-TW" altLang="en-US" sz="6000" dirty="0" smtClean="0"/>
              <a:t>是否要期待上帝賜福？</a:t>
            </a:r>
            <a:endParaRPr lang="en-US" altLang="zh-TW" sz="6000" dirty="0" smtClean="0"/>
          </a:p>
          <a:p>
            <a:r>
              <a:rPr lang="zh-TW" altLang="en-US" sz="6000" dirty="0"/>
              <a:t>上帝的賜福</a:t>
            </a:r>
            <a:r>
              <a:rPr lang="zh-TW" altLang="en-US" sz="6000" dirty="0" smtClean="0"/>
              <a:t>是屬靈或物質的？</a:t>
            </a:r>
            <a:endParaRPr lang="zh-TW" altLang="en-US" sz="6000" dirty="0"/>
          </a:p>
        </p:txBody>
      </p:sp>
    </p:spTree>
    <p:extLst>
      <p:ext uri="{BB962C8B-B14F-4D97-AF65-F5344CB8AC3E}">
        <p14:creationId xmlns:p14="http://schemas.microsoft.com/office/powerpoint/2010/main" xmlns="" val="4065590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79512" y="1412776"/>
            <a:ext cx="8784976" cy="4968552"/>
          </a:xfrm>
        </p:spPr>
        <p:txBody>
          <a:bodyPr rtlCol="0">
            <a:noAutofit/>
          </a:bodyPr>
          <a:lstStyle/>
          <a:p>
            <a:pPr marL="0" lvl="0" indent="0">
              <a:buNone/>
            </a:pPr>
            <a:r>
              <a:rPr lang="zh-TW" altLang="en-US" sz="4000" b="1" dirty="0" smtClean="0"/>
              <a:t>從你們祖先的日子以來，你們就偏離我的律例而不遵守。現在你們要轉向我，我就轉向你們。這是萬軍之耶和華說的。你們卻說：</a:t>
            </a:r>
            <a:r>
              <a:rPr lang="en-US" altLang="zh-TW" sz="4000" b="1" dirty="0" smtClean="0"/>
              <a:t>『</a:t>
            </a:r>
            <a:r>
              <a:rPr lang="zh-TW" altLang="en-US" sz="4000" b="1" dirty="0" smtClean="0"/>
              <a:t>我們如何轉向呢？</a:t>
            </a:r>
            <a:r>
              <a:rPr lang="en-US" altLang="zh-TW" sz="4000" b="1" dirty="0" smtClean="0"/>
              <a:t>』 </a:t>
            </a:r>
            <a:endParaRPr lang="zh-TW" altLang="en-US" sz="3200" b="1" dirty="0" smtClean="0"/>
          </a:p>
        </p:txBody>
      </p:sp>
      <p:sp>
        <p:nvSpPr>
          <p:cNvPr id="5" name="標題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1143000"/>
          </a:xfrm>
        </p:spPr>
        <p:txBody>
          <a:bodyPr>
            <a:noAutofit/>
          </a:bodyPr>
          <a:lstStyle/>
          <a:p>
            <a:pPr lvl="1"/>
            <a:r>
              <a:rPr lang="zh-TW" altLang="en-US" sz="4800" dirty="0" smtClean="0">
                <a:latin typeface="+mj-ea"/>
                <a:ea typeface="+mj-ea"/>
              </a:rPr>
              <a:t>瑪拉基書</a:t>
            </a:r>
            <a:r>
              <a:rPr lang="en-US" altLang="zh-TW" sz="4800" dirty="0" smtClean="0">
                <a:latin typeface="+mj-ea"/>
                <a:ea typeface="+mj-ea"/>
              </a:rPr>
              <a:t>3</a:t>
            </a:r>
            <a:r>
              <a:rPr lang="zh-TW" altLang="en-US" sz="4800" dirty="0" smtClean="0">
                <a:latin typeface="+mj-ea"/>
                <a:ea typeface="+mj-ea"/>
              </a:rPr>
              <a:t>章</a:t>
            </a:r>
            <a:r>
              <a:rPr lang="en-US" altLang="zh-TW" sz="4800" dirty="0" smtClean="0">
                <a:latin typeface="+mj-ea"/>
                <a:ea typeface="+mj-ea"/>
              </a:rPr>
              <a:t>7-12</a:t>
            </a:r>
            <a:r>
              <a:rPr lang="zh-TW" altLang="en-US" sz="4800" dirty="0" smtClean="0">
                <a:latin typeface="+mj-ea"/>
                <a:ea typeface="+mj-ea"/>
              </a:rPr>
              <a:t>節</a:t>
            </a:r>
            <a:endParaRPr lang="en-US" altLang="zh-TW" sz="4800" dirty="0" smtClean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193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79512" y="1412776"/>
            <a:ext cx="8784976" cy="4968552"/>
          </a:xfrm>
        </p:spPr>
        <p:txBody>
          <a:bodyPr rtlCol="0">
            <a:noAutofit/>
          </a:bodyPr>
          <a:lstStyle/>
          <a:p>
            <a:pPr marL="0" lvl="0" indent="0">
              <a:buNone/>
            </a:pPr>
            <a:r>
              <a:rPr lang="zh-TW" altLang="en-US" sz="4000" b="1" dirty="0" smtClean="0"/>
              <a:t>人豈可搶奪上帝呢？你們竟搶奪我！你們卻說：</a:t>
            </a:r>
            <a:r>
              <a:rPr lang="en-US" altLang="zh-TW" sz="4000" b="1" dirty="0" smtClean="0"/>
              <a:t>『</a:t>
            </a:r>
            <a:r>
              <a:rPr lang="zh-TW" altLang="en-US" sz="4000" b="1" dirty="0" smtClean="0"/>
              <a:t>我們在何事上搶奪你呢？</a:t>
            </a:r>
            <a:r>
              <a:rPr lang="en-US" altLang="zh-TW" sz="4000" b="1" dirty="0" smtClean="0"/>
              <a:t>』</a:t>
            </a:r>
            <a:r>
              <a:rPr lang="zh-TW" altLang="en-US" sz="4000" b="1" dirty="0" smtClean="0"/>
              <a:t>其實就是在你們當納的十分之一奉獻和當獻的供物上。因你們全國上下都搶奪我的供物，詛咒就臨到你們身上。</a:t>
            </a:r>
            <a:endParaRPr lang="zh-TW" altLang="en-US" sz="3200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37193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79512" y="1412776"/>
            <a:ext cx="8784976" cy="4968552"/>
          </a:xfrm>
        </p:spPr>
        <p:txBody>
          <a:bodyPr rtlCol="0">
            <a:noAutofit/>
          </a:bodyPr>
          <a:lstStyle/>
          <a:p>
            <a:pPr marL="0" lvl="0" indent="0">
              <a:buNone/>
            </a:pPr>
            <a:r>
              <a:rPr lang="zh-TW" altLang="en-US" sz="4000" b="1" dirty="0" smtClean="0"/>
              <a:t>你們要將當納的十分之一全然送入倉庫，使我家有糧，以此試試我，是否為你們敞開天上的窗戶，傾福與你們，甚至無處可容。這是萬軍之耶和華說的。 </a:t>
            </a:r>
            <a:endParaRPr lang="zh-TW" altLang="en-US" sz="3200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37193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79512" y="1412776"/>
            <a:ext cx="8784976" cy="4968552"/>
          </a:xfrm>
        </p:spPr>
        <p:txBody>
          <a:bodyPr rtlCol="0">
            <a:noAutofit/>
          </a:bodyPr>
          <a:lstStyle/>
          <a:p>
            <a:pPr marL="0" lvl="0" indent="0">
              <a:buNone/>
            </a:pPr>
            <a:r>
              <a:rPr lang="zh-TW" altLang="en-US" sz="4000" b="1" dirty="0"/>
              <a:t>我必為你們斥責</a:t>
            </a:r>
            <a:r>
              <a:rPr lang="zh-TW" altLang="en-US" sz="4000" b="1" dirty="0" smtClean="0"/>
              <a:t>蝗蟲，</a:t>
            </a:r>
            <a:r>
              <a:rPr lang="zh-TW" altLang="en-US" sz="4000" b="1" dirty="0"/>
              <a:t>不容牠毀壞你們的土產。你們田間的葡萄樹，果實未熟以先也不會掉落。這是萬軍之耶和華說的</a:t>
            </a:r>
            <a:r>
              <a:rPr lang="zh-TW" altLang="en-US" sz="4000" b="1" dirty="0" smtClean="0"/>
              <a:t>。萬國</a:t>
            </a:r>
            <a:r>
              <a:rPr lang="zh-TW" altLang="en-US" sz="4000" b="1" dirty="0"/>
              <a:t>必稱你們為有福的，因你們必成為喜樂之地。這是萬軍之耶和華說的。</a:t>
            </a:r>
            <a:endParaRPr lang="zh-TW" altLang="en-US" sz="3200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858433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800" dirty="0" smtClean="0"/>
              <a:t>瑪拉基書小結</a:t>
            </a:r>
            <a:endParaRPr lang="zh-TW" altLang="en-US" sz="48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4000" dirty="0" smtClean="0"/>
              <a:t>十分之一奉獻對以色列人來說是應該的，沒做到應該悔改轉向上帝</a:t>
            </a:r>
            <a:endParaRPr lang="en-US" altLang="zh-TW" sz="4000" dirty="0" smtClean="0"/>
          </a:p>
          <a:p>
            <a:r>
              <a:rPr lang="zh-TW" altLang="en-US" sz="4000" dirty="0" smtClean="0"/>
              <a:t>奉獻帶來福氣和喜樂，物質或屬靈</a:t>
            </a:r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221977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79512" y="1412776"/>
            <a:ext cx="8784976" cy="4968552"/>
          </a:xfrm>
        </p:spPr>
        <p:txBody>
          <a:bodyPr rtlCol="0">
            <a:noAutofit/>
          </a:bodyPr>
          <a:lstStyle/>
          <a:p>
            <a:pPr marL="0" lvl="0" indent="0">
              <a:buNone/>
            </a:pPr>
            <a:r>
              <a:rPr lang="zh-TW" altLang="en-US" sz="4000" b="1" dirty="0" smtClean="0"/>
              <a:t>還有一點：「少種的少收；多種的多收。」各人要隨心所願，不要為難，不要勉強，因為上帝愛樂捐的人。上帝能將各樣的恩惠多多加給你們，使你們凡事常常充足，能多做各樣善事。</a:t>
            </a:r>
            <a:endParaRPr lang="zh-TW" altLang="en-US" sz="3200" b="1" dirty="0" smtClean="0"/>
          </a:p>
        </p:txBody>
      </p:sp>
      <p:sp>
        <p:nvSpPr>
          <p:cNvPr id="5" name="標題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1143000"/>
          </a:xfrm>
        </p:spPr>
        <p:txBody>
          <a:bodyPr>
            <a:noAutofit/>
          </a:bodyPr>
          <a:lstStyle/>
          <a:p>
            <a:pPr lvl="1"/>
            <a:r>
              <a:rPr lang="zh-TW" altLang="en-US" sz="4800" dirty="0" smtClean="0">
                <a:latin typeface="+mj-ea"/>
                <a:ea typeface="+mj-ea"/>
              </a:rPr>
              <a:t>哥林多後書</a:t>
            </a:r>
            <a:r>
              <a:rPr lang="en-US" altLang="zh-TW" sz="4800" dirty="0" smtClean="0">
                <a:latin typeface="+mj-ea"/>
                <a:ea typeface="+mj-ea"/>
              </a:rPr>
              <a:t>9</a:t>
            </a:r>
            <a:r>
              <a:rPr lang="zh-TW" altLang="en-US" sz="4800" dirty="0" smtClean="0">
                <a:latin typeface="+mj-ea"/>
                <a:ea typeface="+mj-ea"/>
              </a:rPr>
              <a:t>章</a:t>
            </a:r>
            <a:r>
              <a:rPr lang="en-US" altLang="zh-TW" sz="4800" dirty="0" smtClean="0">
                <a:latin typeface="+mj-ea"/>
                <a:ea typeface="+mj-ea"/>
              </a:rPr>
              <a:t>6-12</a:t>
            </a:r>
            <a:r>
              <a:rPr lang="zh-TW" altLang="en-US" sz="4800" dirty="0" smtClean="0">
                <a:latin typeface="+mj-ea"/>
                <a:ea typeface="+mj-ea"/>
              </a:rPr>
              <a:t>節</a:t>
            </a:r>
            <a:endParaRPr lang="en-US" altLang="zh-TW" sz="4800" dirty="0" smtClean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193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79512" y="1412776"/>
            <a:ext cx="8784976" cy="4968552"/>
          </a:xfrm>
        </p:spPr>
        <p:txBody>
          <a:bodyPr rtlCol="0">
            <a:noAutofit/>
          </a:bodyPr>
          <a:lstStyle/>
          <a:p>
            <a:pPr marL="0" lvl="0" indent="0">
              <a:buNone/>
            </a:pPr>
            <a:r>
              <a:rPr lang="zh-TW" altLang="en-US" sz="4000" b="1" dirty="0" smtClean="0"/>
              <a:t>如經上所記：「他施捨，賙濟貧窮；</a:t>
            </a:r>
            <a:br>
              <a:rPr lang="zh-TW" altLang="en-US" sz="4000" b="1" dirty="0" smtClean="0"/>
            </a:br>
            <a:r>
              <a:rPr lang="zh-TW" altLang="en-US" sz="4000" b="1" dirty="0" smtClean="0"/>
              <a:t>他的義行存到永遠。」那賜種子給撒種的，賜糧食給人吃的，必多多加給你們種地的種子，又增添你們仁義的果子。</a:t>
            </a:r>
            <a:endParaRPr lang="zh-TW" altLang="en-US" sz="3200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37193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茅草">
  <a:themeElements>
    <a:clrScheme name="茅草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中庸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茅草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茅草">
    <a:dk1>
      <a:sysClr val="windowText" lastClr="000000"/>
    </a:dk1>
    <a:lt1>
      <a:sysClr val="window" lastClr="FFFFFF"/>
    </a:lt1>
    <a:dk2>
      <a:srgbClr val="1D3641"/>
    </a:dk2>
    <a:lt2>
      <a:srgbClr val="DFE6D0"/>
    </a:lt2>
    <a:accent1>
      <a:srgbClr val="759AA5"/>
    </a:accent1>
    <a:accent2>
      <a:srgbClr val="CFC60D"/>
    </a:accent2>
    <a:accent3>
      <a:srgbClr val="99987F"/>
    </a:accent3>
    <a:accent4>
      <a:srgbClr val="90AC97"/>
    </a:accent4>
    <a:accent5>
      <a:srgbClr val="FFAD1C"/>
    </a:accent5>
    <a:accent6>
      <a:srgbClr val="B9AB6F"/>
    </a:accent6>
    <a:hlink>
      <a:srgbClr val="66AACD"/>
    </a:hlink>
    <a:folHlink>
      <a:srgbClr val="809DB3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68638</TotalTime>
  <Words>723</Words>
  <Application>Microsoft Office PowerPoint</Application>
  <PresentationFormat>如螢幕大小 (4:3)</PresentationFormat>
  <Paragraphs>34</Paragraphs>
  <Slides>16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16</vt:i4>
      </vt:variant>
    </vt:vector>
  </HeadingPairs>
  <TitlesOfParts>
    <vt:vector size="17" baseType="lpstr">
      <vt:lpstr>茅草</vt:lpstr>
      <vt:lpstr>聖經與神學基礎  奉獻主題查經 </vt:lpstr>
      <vt:lpstr>投影片 2</vt:lpstr>
      <vt:lpstr>瑪拉基書3章7-12節</vt:lpstr>
      <vt:lpstr>投影片 4</vt:lpstr>
      <vt:lpstr>投影片 5</vt:lpstr>
      <vt:lpstr>投影片 6</vt:lpstr>
      <vt:lpstr>瑪拉基書小結</vt:lpstr>
      <vt:lpstr>哥林多後書9章6-12節</vt:lpstr>
      <vt:lpstr>投影片 9</vt:lpstr>
      <vt:lpstr>投影片 10</vt:lpstr>
      <vt:lpstr>哥林多後書8章12-15節</vt:lpstr>
      <vt:lpstr>哥林多後書小結</vt:lpstr>
      <vt:lpstr>使徒行傳8章18-23節</vt:lpstr>
      <vt:lpstr>投影片 14</vt:lpstr>
      <vt:lpstr>使徒行傳小結</vt:lpstr>
      <vt:lpstr>討論問題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Acute Renal Fialure and Sepsis</dc:title>
  <dc:creator>道仁</dc:creator>
  <cp:lastModifiedBy>user</cp:lastModifiedBy>
  <cp:revision>1054</cp:revision>
  <dcterms:created xsi:type="dcterms:W3CDTF">1601-01-01T00:00:00Z</dcterms:created>
  <dcterms:modified xsi:type="dcterms:W3CDTF">2018-12-05T06:26:30Z</dcterms:modified>
</cp:coreProperties>
</file>