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notesMasterIdLst>
    <p:notesMasterId r:id="rId18"/>
  </p:notesMasterIdLst>
  <p:handoutMasterIdLst>
    <p:handoutMasterId r:id="rId19"/>
  </p:handoutMasterIdLst>
  <p:sldIdLst>
    <p:sldId id="769" r:id="rId2"/>
    <p:sldId id="1046" r:id="rId3"/>
    <p:sldId id="1053" r:id="rId4"/>
    <p:sldId id="1059" r:id="rId5"/>
    <p:sldId id="1060" r:id="rId6"/>
    <p:sldId id="1061" r:id="rId7"/>
    <p:sldId id="1062" r:id="rId8"/>
    <p:sldId id="1051" r:id="rId9"/>
    <p:sldId id="1055" r:id="rId10"/>
    <p:sldId id="1063" r:id="rId11"/>
    <p:sldId id="1064" r:id="rId12"/>
    <p:sldId id="1058" r:id="rId13"/>
    <p:sldId id="1043" r:id="rId14"/>
    <p:sldId id="1065" r:id="rId15"/>
    <p:sldId id="1049" r:id="rId16"/>
    <p:sldId id="104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000066"/>
    <a:srgbClr val="0033CC"/>
    <a:srgbClr val="3366FF"/>
    <a:srgbClr val="A50021"/>
    <a:srgbClr val="0080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EE38A64E-7AC3-4D73-8CB7-1FCFBAA894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98755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29F36ECF-F4FB-4A84-A10F-DE5A097BFB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68574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D731-E75A-4FF0-B488-759FDD0B82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9FA2C-D772-4AE2-B08E-17A252A85A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8EDD-23C2-4BC4-A516-47B279E390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B551-2A82-4E16-93D2-E5D0BFBFA5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EECB-5FE2-4667-9018-CF89A156C0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5A035-4115-44E2-A1A4-7794AC4698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DC33-8B23-4D59-8369-528456B2C8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05E4-4B7D-42AD-8C26-60F29C4E7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9CD25-CDF3-4447-B11B-CFE3B7D5D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F0A8-5B65-42D4-BD1E-62BF0A4795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7CA9-18C6-4528-A083-33205FFAF6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8D37F47E-6F46-40CB-8152-1625BC2648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11" r:id="rId1"/>
    <p:sldLayoutId id="2147484504" r:id="rId2"/>
    <p:sldLayoutId id="2147484512" r:id="rId3"/>
    <p:sldLayoutId id="2147484505" r:id="rId4"/>
    <p:sldLayoutId id="2147484506" r:id="rId5"/>
    <p:sldLayoutId id="2147484507" r:id="rId6"/>
    <p:sldLayoutId id="2147484508" r:id="rId7"/>
    <p:sldLayoutId id="2147484513" r:id="rId8"/>
    <p:sldLayoutId id="2147484514" r:id="rId9"/>
    <p:sldLayoutId id="2147484509" r:id="rId10"/>
    <p:sldLayoutId id="21474845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72816"/>
            <a:ext cx="9144000" cy="42484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600" dirty="0">
                <a:solidFill>
                  <a:schemeClr val="accent6">
                    <a:tint val="1000"/>
                  </a:schemeClr>
                </a:solidFill>
              </a:rPr>
              <a:t>聖經與神學</a:t>
            </a:r>
            <a:r>
              <a:rPr lang="zh-TW" altLang="en-US" sz="6600" dirty="0" smtClean="0">
                <a:solidFill>
                  <a:schemeClr val="accent6">
                    <a:tint val="1000"/>
                  </a:schemeClr>
                </a:solidFill>
              </a:rPr>
              <a:t>基礎</a:t>
            </a:r>
            <a:r>
              <a:rPr lang="en-US" altLang="zh-TW" sz="66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66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zh-TW" altLang="en-US" sz="8800" dirty="0" smtClean="0">
                <a:solidFill>
                  <a:srgbClr val="00B0F0"/>
                </a:solidFill>
              </a:rPr>
              <a:t>主題查經</a:t>
            </a:r>
            <a: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zh-TW" altLang="en-US" sz="7200" dirty="0" smtClean="0">
                <a:solidFill>
                  <a:srgbClr val="FFFF00"/>
                </a:solidFill>
              </a:rPr>
              <a:t>基督徒與弱勢關懷</a:t>
            </a:r>
            <a:br>
              <a:rPr lang="zh-TW" altLang="en-US" sz="7200" dirty="0" smtClean="0">
                <a:solidFill>
                  <a:srgbClr val="FFFF00"/>
                </a:solidFill>
              </a:rPr>
            </a:br>
            <a:endParaRPr lang="zh-TW" altLang="en-US" sz="7200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97425"/>
            <a:ext cx="8362950" cy="1800225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zh-TW" altLang="en-US" sz="3200" dirty="0"/>
              <a:t>王道仁牧師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12 </a:t>
            </a:r>
            <a:r>
              <a:rPr lang="zh-TW" altLang="en-US" sz="4000" b="1" dirty="0" smtClean="0"/>
              <a:t>不可指着我的名起假誓，褻瀆你上帝的名。我是耶和華。 </a:t>
            </a:r>
            <a:r>
              <a:rPr lang="en-US" altLang="zh-TW" sz="4000" b="1" dirty="0" smtClean="0"/>
              <a:t>13 </a:t>
            </a:r>
            <a:r>
              <a:rPr lang="zh-TW" altLang="en-US" sz="4000" b="1" dirty="0" smtClean="0"/>
              <a:t>「不可欺壓你的鄰舍，也不可偷盜。雇工的工錢不可在你那裏過夜，留到早晨。 </a:t>
            </a:r>
            <a:r>
              <a:rPr lang="en-US" altLang="zh-TW" sz="4000" b="1" dirty="0" smtClean="0"/>
              <a:t>14 </a:t>
            </a:r>
            <a:r>
              <a:rPr lang="zh-TW" altLang="en-US" sz="4000" b="1" dirty="0" smtClean="0"/>
              <a:t>不可咒罵聾子，也不可將絆腳石放在盲人面前。你要敬畏你的上帝。我是耶和華</a:t>
            </a:r>
            <a:r>
              <a:rPr lang="zh-TW" altLang="en-US" sz="4000" b="1" dirty="0" smtClean="0"/>
              <a:t>。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4218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15 </a:t>
            </a:r>
            <a:r>
              <a:rPr lang="zh-TW" altLang="en-US" sz="4000" b="1" dirty="0" smtClean="0"/>
              <a:t>「你們審判的時候，不可不公正；不可偏護貧窮人，也不可看重有權勢人的臉，總要公平審判你的鄰舍。 </a:t>
            </a:r>
            <a:r>
              <a:rPr lang="en-US" altLang="zh-TW" sz="4000" b="1" dirty="0" smtClean="0"/>
              <a:t>16 </a:t>
            </a:r>
            <a:r>
              <a:rPr lang="zh-TW" altLang="en-US" sz="4000" b="1" dirty="0" smtClean="0"/>
              <a:t>不可在百姓中到處搬弄是非，不可陷害鄰舍的</a:t>
            </a:r>
            <a:r>
              <a:rPr lang="zh-TW" altLang="en-US" sz="4000" b="1" dirty="0" smtClean="0"/>
              <a:t>性命。</a:t>
            </a:r>
            <a:r>
              <a:rPr lang="zh-TW" altLang="en-US" sz="4000" b="1" dirty="0" smtClean="0"/>
              <a:t>我是耶和華。 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4218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利未記小結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929411"/>
          </a:xfrm>
        </p:spPr>
        <p:txBody>
          <a:bodyPr/>
          <a:lstStyle/>
          <a:p>
            <a:r>
              <a:rPr lang="zh-TW" altLang="en-US" sz="4000" b="1" dirty="0" smtClean="0"/>
              <a:t>不用謀求最大利益，要照顧弱勢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員工也是弱勢</a:t>
            </a:r>
            <a:r>
              <a:rPr lang="en-US" altLang="zh-TW" sz="4000" b="1" dirty="0" smtClean="0"/>
              <a:t>(</a:t>
            </a:r>
            <a:r>
              <a:rPr lang="zh-TW" altLang="en-US" sz="4000" b="1" dirty="0" smtClean="0"/>
              <a:t>相對資方來說</a:t>
            </a:r>
            <a:r>
              <a:rPr lang="en-US" altLang="zh-TW" sz="4000" b="1" dirty="0" smtClean="0"/>
              <a:t>)</a:t>
            </a:r>
            <a:r>
              <a:rPr lang="zh-TW" altLang="en-US" sz="4000" b="1" dirty="0" smtClean="0"/>
              <a:t>，要多加照顧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不可利用弱勢，反而要尊重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弱勢也非無罪的人，不用完全美化，且要用智慧來幫助</a:t>
            </a:r>
            <a:endParaRPr lang="en-US" altLang="zh-TW" sz="4000" b="1" dirty="0" smtClean="0"/>
          </a:p>
          <a:p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9387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472608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/>
              <a:t>「你們想要人怎樣待你們，你們也要怎樣待人。 </a:t>
            </a:r>
            <a:r>
              <a:rPr lang="en-US" altLang="zh-TW" sz="4000" b="1" dirty="0"/>
              <a:t>32 </a:t>
            </a:r>
            <a:r>
              <a:rPr lang="zh-TW" altLang="en-US" sz="4000" b="1" dirty="0"/>
              <a:t>你們若只愛那愛你們的人，有甚麼可感謝的呢？就是罪人也愛那愛他們的人。 </a:t>
            </a:r>
            <a:r>
              <a:rPr lang="en-US" altLang="zh-TW" sz="4000" b="1" dirty="0"/>
              <a:t>33 </a:t>
            </a:r>
            <a:r>
              <a:rPr lang="zh-TW" altLang="en-US" sz="4000" b="1" dirty="0"/>
              <a:t>你們若善待那善待你們的人，有甚麼可感謝的呢？就是罪人也是這樣做。 </a:t>
            </a:r>
            <a:r>
              <a:rPr lang="en-US" altLang="zh-TW" sz="4000" b="1" dirty="0"/>
              <a:t>34 </a:t>
            </a:r>
            <a:r>
              <a:rPr lang="zh-TW" altLang="en-US" sz="4000" b="1" dirty="0"/>
              <a:t>你們若借給人，希望從他收回，有甚麼可感謝的呢？就是罪人也借給罪人，再如數</a:t>
            </a:r>
            <a:r>
              <a:rPr lang="zh-TW" altLang="en-US" sz="4000" b="1" dirty="0" smtClean="0"/>
              <a:t>收回。</a:t>
            </a:r>
            <a:endParaRPr lang="zh-TW" altLang="en-US" sz="32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路</a:t>
            </a:r>
            <a:r>
              <a:rPr lang="en-US" altLang="zh-TW" sz="4800" dirty="0" smtClean="0">
                <a:latin typeface="+mj-ea"/>
                <a:ea typeface="+mj-ea"/>
              </a:rPr>
              <a:t>6:31-36</a:t>
            </a: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472608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en-US" altLang="zh-TW" sz="4000" b="1" dirty="0" smtClean="0"/>
              <a:t>35 </a:t>
            </a:r>
            <a:r>
              <a:rPr lang="zh-TW" altLang="en-US" sz="4000" b="1" dirty="0" smtClean="0"/>
              <a:t>你們倒要愛仇敵，要善待他們，並要借給人不指望償還，你們的賞賜就很多了，你們必作至高者的兒子，因為他恩待那忘恩的和作惡的。 </a:t>
            </a:r>
            <a:r>
              <a:rPr lang="en-US" altLang="zh-TW" sz="4000" b="1" dirty="0" smtClean="0"/>
              <a:t>36 </a:t>
            </a:r>
            <a:r>
              <a:rPr lang="zh-TW" altLang="en-US" sz="4000" b="1" dirty="0" smtClean="0"/>
              <a:t>你們要仁慈，像你們的父是仁慈的。」 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路加福音小結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zh-TW" altLang="en-US" sz="4000" b="1" dirty="0" smtClean="0"/>
              <a:t>借錢不要指望償還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借錢的過去與現在：借錢是否真的有幫助弱勢？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了解自己的能力範圍</a:t>
            </a:r>
            <a:endParaRPr lang="en-US" altLang="zh-TW" sz="4000" b="1" dirty="0" smtClean="0"/>
          </a:p>
          <a:p>
            <a:pPr lvl="1"/>
            <a:r>
              <a:rPr lang="zh-TW" altLang="en-US" sz="3600" b="1" dirty="0" smtClean="0"/>
              <a:t>了解這是否是藉口，但也不可勉強</a:t>
            </a:r>
            <a:endParaRPr lang="en-US" altLang="zh-TW" sz="3600" b="1" dirty="0" smtClean="0"/>
          </a:p>
          <a:p>
            <a:r>
              <a:rPr lang="zh-TW" altLang="en-US" sz="4000" b="1" dirty="0" smtClean="0"/>
              <a:t>拒絕不適當的借錢，但又給予適當協助</a:t>
            </a:r>
            <a:endParaRPr lang="en-US" altLang="zh-TW" sz="4000" b="1" dirty="0" smtClean="0"/>
          </a:p>
          <a:p>
            <a:r>
              <a:rPr lang="zh-TW" altLang="en-US" sz="4000" b="1" dirty="0"/>
              <a:t>從源頭解決</a:t>
            </a:r>
            <a:r>
              <a:rPr lang="zh-TW" altLang="en-US" sz="4000" b="1" dirty="0" smtClean="0"/>
              <a:t>問題：政治與社會議題</a:t>
            </a:r>
            <a:endParaRPr lang="en-US" altLang="zh-TW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7133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討論問題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zh-TW" altLang="en-US" sz="4800" b="1" dirty="0" smtClean="0"/>
              <a:t>是否有被別人要錢、借錢給別人的經驗？</a:t>
            </a:r>
            <a:endParaRPr lang="en-US" altLang="zh-TW" sz="4800" b="1" dirty="0" smtClean="0"/>
          </a:p>
          <a:p>
            <a:r>
              <a:rPr lang="zh-TW" altLang="en-US" sz="4800" b="1" dirty="0" smtClean="0"/>
              <a:t>最近是否有看到最小的弟兄姊妹在我們身邊？應該怎麼關心？</a:t>
            </a:r>
            <a:endParaRPr lang="en-US" altLang="zh-TW" sz="4800" b="1" dirty="0" smtClean="0"/>
          </a:p>
          <a:p>
            <a:r>
              <a:rPr lang="zh-TW" altLang="en-US" sz="4800" b="1" dirty="0" smtClean="0"/>
              <a:t>是否有知道哪一個機構在關懷弱勢上做得不錯？</a:t>
            </a:r>
            <a:endParaRPr lang="en-US" altLang="zh-TW" sz="4800" b="1" dirty="0" smtClean="0"/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2773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 smtClean="0"/>
              <a:t>基督徒應該如何關懷弱勢？</a:t>
            </a:r>
            <a:endParaRPr lang="en-US" altLang="zh-TW" sz="6000" dirty="0" smtClean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40655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太</a:t>
            </a:r>
            <a:r>
              <a:rPr lang="en-US" altLang="zh-TW" sz="4800" dirty="0" smtClean="0"/>
              <a:t>25:31-46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zh-TW" altLang="en-US" sz="4000" b="1" dirty="0"/>
              <a:t>「當人子在他榮耀裏，同着眾天使來臨的時候，要坐在他榮耀的寶座上。 </a:t>
            </a:r>
            <a:r>
              <a:rPr lang="en-US" altLang="zh-TW" sz="4000" b="1" dirty="0"/>
              <a:t>32 </a:t>
            </a:r>
            <a:r>
              <a:rPr lang="zh-TW" altLang="en-US" sz="4000" b="1" dirty="0"/>
              <a:t>萬民都要聚集在他面前。他要把他們分別出來，好像牧人分別綿羊、山羊一般， </a:t>
            </a:r>
            <a:r>
              <a:rPr lang="en-US" altLang="zh-TW" sz="4000" b="1" dirty="0"/>
              <a:t>33 </a:t>
            </a:r>
            <a:r>
              <a:rPr lang="zh-TW" altLang="en-US" sz="4000" b="1" dirty="0"/>
              <a:t>把綿羊安置在右邊，山羊在左邊。 </a:t>
            </a:r>
            <a:r>
              <a:rPr lang="en-US" altLang="zh-TW" sz="4000" b="1" dirty="0"/>
              <a:t>34 </a:t>
            </a:r>
            <a:r>
              <a:rPr lang="zh-TW" altLang="en-US" sz="4000" b="1" dirty="0"/>
              <a:t>於是王要向他右邊的說：</a:t>
            </a:r>
            <a:r>
              <a:rPr lang="en-US" altLang="zh-TW" sz="4000" b="1" dirty="0"/>
              <a:t>『</a:t>
            </a:r>
            <a:r>
              <a:rPr lang="zh-TW" altLang="en-US" sz="4000" b="1" dirty="0"/>
              <a:t>你們這蒙我父賜福的，可來承受那創世以來為你們所預備的國</a:t>
            </a:r>
            <a:r>
              <a:rPr lang="zh-TW" altLang="en-US" sz="4000" b="1" dirty="0" smtClean="0"/>
              <a:t>。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35</a:t>
            </a:r>
            <a:r>
              <a:rPr lang="zh-TW" altLang="en-US" sz="4000" b="1" dirty="0" smtClean="0"/>
              <a:t> 因為我餓了，你們給我吃；渴了，你們給我喝；我流浪在外，你們留我住； </a:t>
            </a:r>
            <a:r>
              <a:rPr lang="en-US" altLang="zh-TW" sz="4000" b="1" dirty="0" smtClean="0"/>
              <a:t>36</a:t>
            </a:r>
            <a:r>
              <a:rPr lang="zh-TW" altLang="en-US" sz="4000" b="1" dirty="0" smtClean="0"/>
              <a:t> 我赤身露體，你們給我穿；我病了，你們看顧我；我在監獄裏，你們來看我。</a:t>
            </a:r>
            <a:r>
              <a:rPr lang="en-US" altLang="zh-TW" sz="4000" b="1" dirty="0" smtClean="0"/>
              <a:t>』</a:t>
            </a:r>
            <a:r>
              <a:rPr lang="zh-TW" altLang="en-US" sz="4000" b="1" dirty="0" smtClean="0"/>
              <a:t> </a:t>
            </a:r>
            <a:r>
              <a:rPr lang="en-US" altLang="zh-TW" sz="4000" b="1" dirty="0" smtClean="0"/>
              <a:t>37 </a:t>
            </a:r>
            <a:r>
              <a:rPr lang="zh-TW" altLang="en-US" sz="4000" b="1" dirty="0" smtClean="0"/>
              <a:t>義人就回答：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主啊，我們甚麼時候見你餓了，給你吃；渴了，給你喝？ </a:t>
            </a:r>
            <a:r>
              <a:rPr lang="en-US" altLang="zh-TW" sz="4000" b="1" dirty="0" smtClean="0"/>
              <a:t>38 </a:t>
            </a:r>
            <a:r>
              <a:rPr lang="zh-TW" altLang="en-US" sz="4000" b="1" dirty="0" smtClean="0"/>
              <a:t>甚麼時候見你流浪在外，留你住；或是赤身露體，給你穿？ </a:t>
            </a:r>
            <a:r>
              <a:rPr lang="en-US" altLang="zh-TW" sz="4000" b="1" dirty="0" smtClean="0"/>
              <a:t>39 </a:t>
            </a:r>
            <a:r>
              <a:rPr lang="zh-TW" altLang="en-US" sz="4000" b="1" dirty="0" smtClean="0"/>
              <a:t>又甚麼時候見你病了，或是在監獄裏，來看你呢？</a:t>
            </a:r>
            <a:r>
              <a:rPr lang="en-US" altLang="zh-TW" sz="4000" b="1" dirty="0" smtClean="0"/>
              <a:t>』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40</a:t>
            </a:r>
            <a:r>
              <a:rPr lang="zh-TW" altLang="en-US" sz="4000" b="1" dirty="0" smtClean="0"/>
              <a:t> 王回答他們說：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我實在告訴你們，這些事你們做在我弟兄中一個最小的身上，就是做在我身上了。</a:t>
            </a:r>
            <a:r>
              <a:rPr lang="en-US" altLang="zh-TW" sz="4000" b="1" dirty="0" smtClean="0"/>
              <a:t>』 41</a:t>
            </a:r>
            <a:r>
              <a:rPr lang="zh-TW" altLang="en-US" sz="4000" b="1" dirty="0" smtClean="0"/>
              <a:t> 「王又要向那左邊的說：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你們這被詛咒的人，離開我！進入那為魔鬼和他的使者所預備的永火裏去！ </a:t>
            </a:r>
            <a:r>
              <a:rPr lang="en-US" altLang="zh-TW" sz="4000" b="1" dirty="0" smtClean="0"/>
              <a:t>42</a:t>
            </a:r>
            <a:r>
              <a:rPr lang="zh-TW" altLang="en-US" sz="4000" b="1" dirty="0" smtClean="0"/>
              <a:t> 因為我餓了，你們沒有給我吃；渴了，你們沒有給我喝；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43</a:t>
            </a:r>
            <a:r>
              <a:rPr lang="zh-TW" altLang="en-US" sz="4000" b="1" dirty="0" smtClean="0"/>
              <a:t> 我流浪在外，你們沒有留我住；我赤身露體，你們沒有給我穿；我病了，我在監獄裏，你們沒有來看顧我。</a:t>
            </a:r>
            <a:r>
              <a:rPr lang="en-US" altLang="zh-TW" sz="4000" b="1" dirty="0" smtClean="0"/>
              <a:t>』 44</a:t>
            </a:r>
            <a:r>
              <a:rPr lang="zh-TW" altLang="en-US" sz="4000" b="1" dirty="0" smtClean="0"/>
              <a:t> 他們也要回答：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主啊，我們甚麼時候見你餓了，或渴了，或流浪在外，或赤身露體，或病了，或在監獄裏，沒有伺候你呢？</a:t>
            </a:r>
            <a:r>
              <a:rPr lang="en-US" altLang="zh-TW" sz="4000" b="1" dirty="0" smtClean="0"/>
              <a:t>』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/>
              <a:t>45</a:t>
            </a:r>
            <a:r>
              <a:rPr lang="zh-TW" altLang="en-US" sz="4000" b="1" dirty="0" smtClean="0"/>
              <a:t> 王要回答：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我實在告訴你們，這些事你們沒有做在任何一個最小的弟兄身上，就是沒有做在我身上了。</a:t>
            </a:r>
            <a:r>
              <a:rPr lang="en-US" altLang="zh-TW" sz="4000" b="1" dirty="0" smtClean="0"/>
              <a:t>』 46</a:t>
            </a:r>
            <a:r>
              <a:rPr lang="zh-TW" altLang="en-US" sz="4000" b="1" dirty="0" smtClean="0"/>
              <a:t> 這些人要往永刑裏去；那些義人要往永生裏去。」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馬太福音小結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zh-TW" altLang="en-US" sz="4000" b="1" dirty="0" smtClean="0"/>
              <a:t>雖非影響得救的死規則，卻非常重要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最小的、最不被看重的弟兄姊妹就是耶穌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最小的弟兄姊妹就是投資報酬率最低的事工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耶穌自己就是弱勢→與弱勢者同在</a:t>
            </a:r>
            <a:endParaRPr lang="en-US" altLang="zh-TW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2197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利</a:t>
            </a:r>
            <a:r>
              <a:rPr lang="en-US" altLang="zh-TW" sz="4800" dirty="0" smtClean="0"/>
              <a:t>19:9-16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zh-TW" altLang="en-US" sz="4000" b="1" dirty="0"/>
              <a:t>「你們在自己的地收割莊稼時，不可割盡田的角落，也不可拾取莊稼所掉落的。 </a:t>
            </a:r>
            <a:r>
              <a:rPr lang="en-US" altLang="zh-TW" sz="4000" b="1" dirty="0"/>
              <a:t>10 </a:t>
            </a:r>
            <a:r>
              <a:rPr lang="zh-TW" altLang="en-US" sz="4000" b="1" dirty="0"/>
              <a:t>不可摘盡葡萄園的葡萄，也不可拾取葡萄園中掉落的葡萄，要把它們留給窮人和寄居的。我是耶和華－你們的上帝。 </a:t>
            </a:r>
            <a:r>
              <a:rPr lang="en-US" altLang="zh-TW" sz="4000" b="1" dirty="0"/>
              <a:t>11 </a:t>
            </a:r>
            <a:r>
              <a:rPr lang="zh-TW" altLang="en-US" sz="4000" b="1" dirty="0"/>
              <a:t>「你們不可偷盜，不可欺騙，也不可彼此說謊</a:t>
            </a:r>
            <a:r>
              <a:rPr lang="zh-TW" altLang="en-US" sz="4000" b="1" dirty="0" smtClean="0"/>
              <a:t>。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4218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茅草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70378</TotalTime>
  <Words>1005</Words>
  <Application>Microsoft Office PowerPoint</Application>
  <PresentationFormat>如螢幕大小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茅草</vt:lpstr>
      <vt:lpstr>聖經與神學基礎 主題查經  基督徒與弱勢關懷 </vt:lpstr>
      <vt:lpstr>投影片 2</vt:lpstr>
      <vt:lpstr>太25:31-46</vt:lpstr>
      <vt:lpstr>投影片 4</vt:lpstr>
      <vt:lpstr>投影片 5</vt:lpstr>
      <vt:lpstr>投影片 6</vt:lpstr>
      <vt:lpstr>投影片 7</vt:lpstr>
      <vt:lpstr>馬太福音小結</vt:lpstr>
      <vt:lpstr>利19:9-16</vt:lpstr>
      <vt:lpstr>投影片 10</vt:lpstr>
      <vt:lpstr>投影片 11</vt:lpstr>
      <vt:lpstr>利未記小結</vt:lpstr>
      <vt:lpstr>路6:31-36</vt:lpstr>
      <vt:lpstr>投影片 14</vt:lpstr>
      <vt:lpstr>路加福音小結</vt:lpstr>
      <vt:lpstr>討論問題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Renal Fialure and Sepsis</dc:title>
  <dc:creator>道仁</dc:creator>
  <cp:lastModifiedBy>user</cp:lastModifiedBy>
  <cp:revision>1075</cp:revision>
  <dcterms:created xsi:type="dcterms:W3CDTF">1601-01-01T00:00:00Z</dcterms:created>
  <dcterms:modified xsi:type="dcterms:W3CDTF">2018-12-19T06:17:45Z</dcterms:modified>
</cp:coreProperties>
</file>